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embeddedFontLst>
    <p:embeddedFont>
      <p:font typeface="Oswald" panose="00000500000000000000" pitchFamily="2" charset="0"/>
      <p:regular r:id="rId21"/>
      <p:bold r:id="rId22"/>
    </p:embeddedFont>
    <p:embeddedFont>
      <p:font typeface="Play" panose="020B0604020202020204" charset="0"/>
      <p:regular r:id="rId23"/>
      <p:bold r:id="rId24"/>
    </p:embeddedFont>
    <p:embeddedFont>
      <p:font typeface="Roboto Condensed" panose="02000000000000000000" pitchFamily="2"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1" roundtripDataSignature="AMtx7mhbgqMW6TXbeZa2LuPId6Q9isKg+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4"/>
  </p:normalViewPr>
  <p:slideViewPr>
    <p:cSldViewPr snapToGrid="0">
      <p:cViewPr varScale="1">
        <p:scale>
          <a:sx n="70" d="100"/>
          <a:sy n="70" d="100"/>
        </p:scale>
        <p:origin x="51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5" name="Google Shape;18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 name="Google Shape;21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7" name="Google Shape;22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3" name="Google Shape;25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3" name="Google Shape;27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6" name="Google Shape;28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 name="Google Shape;14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 name="Google Shape;15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6" name="Google Shape;16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 name="Google Shape;17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2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2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26" name="Google Shape;26;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2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2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2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2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2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8"/>
          <p:cNvSpPr>
            <a:spLocks noGrp="1"/>
          </p:cNvSpPr>
          <p:nvPr>
            <p:ph type="pic" idx="2"/>
          </p:nvPr>
        </p:nvSpPr>
        <p:spPr>
          <a:xfrm>
            <a:off x="5183188" y="987425"/>
            <a:ext cx="6172200" cy="4873625"/>
          </a:xfrm>
          <a:prstGeom prst="rect">
            <a:avLst/>
          </a:prstGeom>
          <a:noFill/>
          <a:ln>
            <a:noFill/>
          </a:ln>
        </p:spPr>
      </p:sp>
      <p:sp>
        <p:nvSpPr>
          <p:cNvPr id="64" name="Google Shape;64;p2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 name="Google Shape;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 name="Google Shape;1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29.jp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17.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2.jp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10.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4.jp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jp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3.jp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6.jp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0.jp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2.jp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25.jp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27.jp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28.jp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769"/>
        </a:solidFill>
        <a:effectLst/>
      </p:bgPr>
    </p:bg>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85" name="Google Shape;85;p1"/>
          <p:cNvPicPr preferRelativeResize="0"/>
          <p:nvPr/>
        </p:nvPicPr>
        <p:blipFill rotWithShape="1">
          <a:blip r:embed="rId4">
            <a:alphaModFix/>
          </a:blip>
          <a:srcRect/>
          <a:stretch/>
        </p:blipFill>
        <p:spPr>
          <a:xfrm>
            <a:off x="10154962" y="6057901"/>
            <a:ext cx="1651325" cy="498838"/>
          </a:xfrm>
          <a:prstGeom prst="rect">
            <a:avLst/>
          </a:prstGeom>
          <a:noFill/>
          <a:ln>
            <a:noFill/>
          </a:ln>
        </p:spPr>
      </p:pic>
      <p:pic>
        <p:nvPicPr>
          <p:cNvPr id="86" name="Google Shape;86;p1" descr="A yellow circle with a blue and white building&#10;&#10;Description automatically generated"/>
          <p:cNvPicPr preferRelativeResize="0"/>
          <p:nvPr/>
        </p:nvPicPr>
        <p:blipFill rotWithShape="1">
          <a:blip r:embed="rId5">
            <a:alphaModFix/>
          </a:blip>
          <a:srcRect/>
          <a:stretch/>
        </p:blipFill>
        <p:spPr>
          <a:xfrm>
            <a:off x="1508617" y="1037493"/>
            <a:ext cx="1074112" cy="1074112"/>
          </a:xfrm>
          <a:prstGeom prst="rect">
            <a:avLst/>
          </a:prstGeom>
          <a:noFill/>
          <a:ln>
            <a:noFill/>
          </a:ln>
        </p:spPr>
      </p:pic>
      <p:pic>
        <p:nvPicPr>
          <p:cNvPr id="87" name="Google Shape;87;p1"/>
          <p:cNvPicPr preferRelativeResize="0"/>
          <p:nvPr/>
        </p:nvPicPr>
        <p:blipFill rotWithShape="1">
          <a:blip r:embed="rId6">
            <a:alphaModFix/>
          </a:blip>
          <a:srcRect/>
          <a:stretch/>
        </p:blipFill>
        <p:spPr>
          <a:xfrm>
            <a:off x="-312712" y="2420888"/>
            <a:ext cx="1074112" cy="1074112"/>
          </a:xfrm>
          <a:prstGeom prst="rect">
            <a:avLst/>
          </a:prstGeom>
          <a:noFill/>
          <a:ln>
            <a:noFill/>
          </a:ln>
        </p:spPr>
      </p:pic>
      <p:pic>
        <p:nvPicPr>
          <p:cNvPr id="88" name="Google Shape;88;p1"/>
          <p:cNvPicPr preferRelativeResize="0"/>
          <p:nvPr/>
        </p:nvPicPr>
        <p:blipFill rotWithShape="1">
          <a:blip r:embed="rId7">
            <a:alphaModFix/>
          </a:blip>
          <a:srcRect/>
          <a:stretch/>
        </p:blipFill>
        <p:spPr>
          <a:xfrm>
            <a:off x="3659352" y="6025162"/>
            <a:ext cx="1074112" cy="1074112"/>
          </a:xfrm>
          <a:prstGeom prst="rect">
            <a:avLst/>
          </a:prstGeom>
          <a:noFill/>
          <a:ln>
            <a:noFill/>
          </a:ln>
        </p:spPr>
      </p:pic>
      <p:pic>
        <p:nvPicPr>
          <p:cNvPr id="89" name="Google Shape;89;p1"/>
          <p:cNvPicPr preferRelativeResize="0"/>
          <p:nvPr/>
        </p:nvPicPr>
        <p:blipFill rotWithShape="1">
          <a:blip r:embed="rId8">
            <a:alphaModFix/>
          </a:blip>
          <a:srcRect/>
          <a:stretch/>
        </p:blipFill>
        <p:spPr>
          <a:xfrm>
            <a:off x="8877222" y="915137"/>
            <a:ext cx="1074112" cy="1074112"/>
          </a:xfrm>
          <a:prstGeom prst="rect">
            <a:avLst/>
          </a:prstGeom>
          <a:noFill/>
          <a:ln>
            <a:noFill/>
          </a:ln>
        </p:spPr>
      </p:pic>
      <p:pic>
        <p:nvPicPr>
          <p:cNvPr id="90" name="Google Shape;90;p1"/>
          <p:cNvPicPr preferRelativeResize="0"/>
          <p:nvPr/>
        </p:nvPicPr>
        <p:blipFill rotWithShape="1">
          <a:blip r:embed="rId9">
            <a:alphaModFix/>
          </a:blip>
          <a:srcRect/>
          <a:stretch/>
        </p:blipFill>
        <p:spPr>
          <a:xfrm>
            <a:off x="11499775" y="2795786"/>
            <a:ext cx="1074112" cy="1074112"/>
          </a:xfrm>
          <a:prstGeom prst="rect">
            <a:avLst/>
          </a:prstGeom>
          <a:noFill/>
          <a:ln>
            <a:noFill/>
          </a:ln>
        </p:spPr>
      </p:pic>
      <p:sp>
        <p:nvSpPr>
          <p:cNvPr id="92" name="Google Shape;92;p1"/>
          <p:cNvSpPr txBox="1"/>
          <p:nvPr/>
        </p:nvSpPr>
        <p:spPr>
          <a:xfrm>
            <a:off x="1524000" y="442844"/>
            <a:ext cx="9144000" cy="3274291"/>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FF8100"/>
              </a:buClr>
              <a:buSzPts val="7400"/>
              <a:buFont typeface="Oswald"/>
              <a:buNone/>
            </a:pPr>
            <a:r>
              <a:rPr lang="en-US" sz="7400" b="1" i="0" u="none" strike="noStrike" cap="none">
                <a:solidFill>
                  <a:srgbClr val="FF8100"/>
                </a:solidFill>
                <a:latin typeface="Oswald"/>
                <a:ea typeface="Oswald"/>
                <a:cs typeface="Oswald"/>
                <a:sym typeface="Oswald"/>
              </a:rPr>
              <a:t>Main Headline</a:t>
            </a:r>
            <a:endParaRPr/>
          </a:p>
        </p:txBody>
      </p:sp>
      <p:sp>
        <p:nvSpPr>
          <p:cNvPr id="93" name="Google Shape;93;p1"/>
          <p:cNvSpPr txBox="1"/>
          <p:nvPr/>
        </p:nvSpPr>
        <p:spPr>
          <a:xfrm>
            <a:off x="1524000" y="3778263"/>
            <a:ext cx="9144000" cy="950358"/>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FF8100"/>
              </a:buClr>
              <a:buSzPts val="2600"/>
              <a:buFont typeface="Arial"/>
              <a:buNone/>
            </a:pPr>
            <a:r>
              <a:rPr lang="en-US" sz="2600" b="0" i="0" u="none" strike="noStrike" cap="none">
                <a:solidFill>
                  <a:srgbClr val="FF8100"/>
                </a:solidFill>
                <a:latin typeface="Roboto Condensed"/>
                <a:ea typeface="Roboto Condensed"/>
                <a:cs typeface="Roboto Condensed"/>
                <a:sym typeface="Roboto Condensed"/>
              </a:rPr>
              <a:t>Subtitle goes here</a:t>
            </a:r>
            <a:endParaRPr/>
          </a:p>
        </p:txBody>
      </p:sp>
      <p:pic>
        <p:nvPicPr>
          <p:cNvPr id="7" name="Picture 6">
            <a:extLst>
              <a:ext uri="{FF2B5EF4-FFF2-40B4-BE49-F238E27FC236}">
                <a16:creationId xmlns:a16="http://schemas.microsoft.com/office/drawing/2014/main" id="{70FA0E7E-5134-5FF9-062E-3148D100E65E}"/>
              </a:ext>
            </a:extLst>
          </p:cNvPr>
          <p:cNvPicPr>
            <a:picLocks noChangeAspect="1"/>
          </p:cNvPicPr>
          <p:nvPr/>
        </p:nvPicPr>
        <p:blipFill>
          <a:blip r:embed="rId10"/>
          <a:stretch>
            <a:fillRect/>
          </a:stretch>
        </p:blipFill>
        <p:spPr>
          <a:xfrm>
            <a:off x="588693" y="5915888"/>
            <a:ext cx="1368123" cy="64231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769"/>
        </a:solidFill>
        <a:effectLst/>
      </p:bgPr>
    </p:bg>
    <p:spTree>
      <p:nvGrpSpPr>
        <p:cNvPr id="1" name="Shape 186"/>
        <p:cNvGrpSpPr/>
        <p:nvPr/>
      </p:nvGrpSpPr>
      <p:grpSpPr>
        <a:xfrm>
          <a:off x="0" y="0"/>
          <a:ext cx="0" cy="0"/>
          <a:chOff x="0" y="0"/>
          <a:chExt cx="0" cy="0"/>
        </a:xfrm>
      </p:grpSpPr>
      <p:pic>
        <p:nvPicPr>
          <p:cNvPr id="187" name="Google Shape;187;p10"/>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88" name="Google Shape;188;p10"/>
          <p:cNvPicPr preferRelativeResize="0"/>
          <p:nvPr/>
        </p:nvPicPr>
        <p:blipFill rotWithShape="1">
          <a:blip r:embed="rId4">
            <a:alphaModFix/>
          </a:blip>
          <a:srcRect/>
          <a:stretch/>
        </p:blipFill>
        <p:spPr>
          <a:xfrm>
            <a:off x="10154962" y="6057901"/>
            <a:ext cx="1651325" cy="498838"/>
          </a:xfrm>
          <a:prstGeom prst="rect">
            <a:avLst/>
          </a:prstGeom>
          <a:noFill/>
          <a:ln>
            <a:noFill/>
          </a:ln>
        </p:spPr>
      </p:pic>
      <p:pic>
        <p:nvPicPr>
          <p:cNvPr id="189" name="Google Shape;189;p10" descr="A doctor checking a patient's hand&#10;&#10;Description automatically generated"/>
          <p:cNvPicPr preferRelativeResize="0"/>
          <p:nvPr/>
        </p:nvPicPr>
        <p:blipFill rotWithShape="1">
          <a:blip r:embed="rId5">
            <a:alphaModFix/>
          </a:blip>
          <a:srcRect l="16667" r="16666"/>
          <a:stretch/>
        </p:blipFill>
        <p:spPr>
          <a:xfrm>
            <a:off x="720551" y="-146958"/>
            <a:ext cx="5841023" cy="5841023"/>
          </a:xfrm>
          <a:prstGeom prst="ellipse">
            <a:avLst/>
          </a:prstGeom>
          <a:noFill/>
          <a:ln w="127000" cap="flat" cmpd="sng">
            <a:solidFill>
              <a:srgbClr val="FF8100"/>
            </a:solidFill>
            <a:prstDash val="solid"/>
            <a:round/>
            <a:headEnd type="none" w="sm" len="sm"/>
            <a:tailEnd type="none" w="sm" len="sm"/>
          </a:ln>
        </p:spPr>
      </p:pic>
      <p:sp>
        <p:nvSpPr>
          <p:cNvPr id="191" name="Google Shape;191;p10"/>
          <p:cNvSpPr txBox="1"/>
          <p:nvPr/>
        </p:nvSpPr>
        <p:spPr>
          <a:xfrm>
            <a:off x="7381580" y="266700"/>
            <a:ext cx="4156828" cy="5829300"/>
          </a:xfrm>
          <a:prstGeom prst="rect">
            <a:avLst/>
          </a:prstGeom>
          <a:noFill/>
          <a:ln>
            <a:noFill/>
          </a:ln>
        </p:spPr>
        <p:txBody>
          <a:bodyPr spcFirstLastPara="1" wrap="square" lIns="91425" tIns="45700" rIns="91425" bIns="45700" anchor="ctr" anchorCtr="0">
            <a:normAutofit/>
          </a:bodyPr>
          <a:lstStyle/>
          <a:p>
            <a:pPr marL="0" marR="0" lvl="0" indent="0" algn="l" rtl="0">
              <a:lnSpc>
                <a:spcPct val="137500"/>
              </a:lnSpc>
              <a:spcBef>
                <a:spcPts val="0"/>
              </a:spcBef>
              <a:spcAft>
                <a:spcPts val="0"/>
              </a:spcAft>
              <a:buClr>
                <a:srgbClr val="FF8100"/>
              </a:buClr>
              <a:buSzPts val="1600"/>
              <a:buFont typeface="Arial"/>
              <a:buNone/>
            </a:pPr>
            <a:r>
              <a:rPr lang="en-US" sz="1600" b="0" i="0" u="none" strike="noStrike" cap="none">
                <a:solidFill>
                  <a:srgbClr val="FF8100"/>
                </a:solidFill>
                <a:latin typeface="Roboto Condensed"/>
                <a:ea typeface="Roboto Condensed"/>
                <a:cs typeface="Roboto Condensed"/>
                <a:sym typeface="Roboto Condensed"/>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t>
            </a:r>
            <a:endParaRPr/>
          </a:p>
        </p:txBody>
      </p:sp>
      <p:pic>
        <p:nvPicPr>
          <p:cNvPr id="2" name="Picture 1">
            <a:extLst>
              <a:ext uri="{FF2B5EF4-FFF2-40B4-BE49-F238E27FC236}">
                <a16:creationId xmlns:a16="http://schemas.microsoft.com/office/drawing/2014/main" id="{B8017610-136D-A4DC-8BA8-96F46443FA3F}"/>
              </a:ext>
            </a:extLst>
          </p:cNvPr>
          <p:cNvPicPr>
            <a:picLocks noChangeAspect="1"/>
          </p:cNvPicPr>
          <p:nvPr/>
        </p:nvPicPr>
        <p:blipFill>
          <a:blip r:embed="rId6"/>
          <a:stretch>
            <a:fillRect/>
          </a:stretch>
        </p:blipFill>
        <p:spPr>
          <a:xfrm>
            <a:off x="588693" y="5915888"/>
            <a:ext cx="1368123" cy="64231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769"/>
        </a:solidFill>
        <a:effectLst/>
      </p:bgPr>
    </p:bg>
    <p:spTree>
      <p:nvGrpSpPr>
        <p:cNvPr id="1" name="Shape 195"/>
        <p:cNvGrpSpPr/>
        <p:nvPr/>
      </p:nvGrpSpPr>
      <p:grpSpPr>
        <a:xfrm>
          <a:off x="0" y="0"/>
          <a:ext cx="0" cy="0"/>
          <a:chOff x="0" y="0"/>
          <a:chExt cx="0" cy="0"/>
        </a:xfrm>
      </p:grpSpPr>
      <p:pic>
        <p:nvPicPr>
          <p:cNvPr id="196" name="Google Shape;196;p11"/>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97" name="Google Shape;197;p11"/>
          <p:cNvPicPr preferRelativeResize="0"/>
          <p:nvPr/>
        </p:nvPicPr>
        <p:blipFill rotWithShape="1">
          <a:blip r:embed="rId4">
            <a:alphaModFix/>
          </a:blip>
          <a:srcRect/>
          <a:stretch/>
        </p:blipFill>
        <p:spPr>
          <a:xfrm>
            <a:off x="10154962" y="6057901"/>
            <a:ext cx="1651325" cy="498838"/>
          </a:xfrm>
          <a:prstGeom prst="rect">
            <a:avLst/>
          </a:prstGeom>
          <a:noFill/>
          <a:ln>
            <a:noFill/>
          </a:ln>
        </p:spPr>
      </p:pic>
      <p:sp>
        <p:nvSpPr>
          <p:cNvPr id="198" name="Google Shape;198;p11"/>
          <p:cNvSpPr txBox="1"/>
          <p:nvPr/>
        </p:nvSpPr>
        <p:spPr>
          <a:xfrm>
            <a:off x="965200" y="2108200"/>
            <a:ext cx="8204200" cy="3403600"/>
          </a:xfrm>
          <a:prstGeom prst="rect">
            <a:avLst/>
          </a:prstGeom>
          <a:noFill/>
          <a:ln>
            <a:noFill/>
          </a:ln>
        </p:spPr>
        <p:txBody>
          <a:bodyPr spcFirstLastPara="1" wrap="square" lIns="91425" tIns="45700" rIns="91425" bIns="45700" anchor="t" anchorCtr="0">
            <a:normAutofit/>
          </a:bodyPr>
          <a:lstStyle/>
          <a:p>
            <a:pPr marL="0" marR="0" lvl="0" indent="0" algn="l" rtl="0">
              <a:lnSpc>
                <a:spcPct val="137500"/>
              </a:lnSpc>
              <a:spcBef>
                <a:spcPts val="0"/>
              </a:spcBef>
              <a:spcAft>
                <a:spcPts val="0"/>
              </a:spcAft>
              <a:buClr>
                <a:srgbClr val="FF8100"/>
              </a:buClr>
              <a:buSzPts val="1600"/>
              <a:buFont typeface="Arial"/>
              <a:buNone/>
            </a:pPr>
            <a:r>
              <a:rPr lang="en-US" sz="1600" b="0" i="0" u="none" strike="noStrike" cap="none">
                <a:solidFill>
                  <a:srgbClr val="FF8100"/>
                </a:solidFill>
                <a:latin typeface="Roboto Condensed"/>
                <a:ea typeface="Roboto Condensed"/>
                <a:cs typeface="Roboto Condensed"/>
                <a:sym typeface="Roboto Condensed"/>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t>
            </a:r>
            <a:endParaRPr/>
          </a:p>
          <a:p>
            <a:pPr marL="0" marR="0" lvl="0" indent="0" algn="l" rtl="0">
              <a:lnSpc>
                <a:spcPct val="137500"/>
              </a:lnSpc>
              <a:spcBef>
                <a:spcPts val="1000"/>
              </a:spcBef>
              <a:spcAft>
                <a:spcPts val="0"/>
              </a:spcAft>
              <a:buClr>
                <a:srgbClr val="FF8100"/>
              </a:buClr>
              <a:buSzPts val="1600"/>
              <a:buFont typeface="Arial"/>
              <a:buNone/>
            </a:pPr>
            <a:r>
              <a:rPr lang="en-US" sz="1600" b="0" i="0" u="none" strike="noStrike" cap="none">
                <a:solidFill>
                  <a:srgbClr val="FF8100"/>
                </a:solidFill>
                <a:latin typeface="Roboto Condensed"/>
                <a:ea typeface="Roboto Condensed"/>
                <a:cs typeface="Roboto Condensed"/>
                <a:sym typeface="Roboto Condensed"/>
              </a:rPr>
              <a:t>Lorem ipsum dolor sit amet, consectetur adipiscing elit, sed do eiusmod tempor incididunt ut labore et dolore magna aliqua. Ut enim ad minim veniam, quis nostrud</a:t>
            </a:r>
            <a:endParaRPr sz="1600" b="0" i="0" u="none" strike="noStrike" cap="none">
              <a:solidFill>
                <a:srgbClr val="FF8100"/>
              </a:solidFill>
              <a:latin typeface="Roboto Condensed"/>
              <a:ea typeface="Roboto Condensed"/>
              <a:cs typeface="Roboto Condensed"/>
              <a:sym typeface="Roboto Condensed"/>
            </a:endParaRPr>
          </a:p>
          <a:p>
            <a:pPr marL="0" marR="0" lvl="0" indent="0" algn="l" rtl="0">
              <a:lnSpc>
                <a:spcPct val="137500"/>
              </a:lnSpc>
              <a:spcBef>
                <a:spcPts val="1000"/>
              </a:spcBef>
              <a:spcAft>
                <a:spcPts val="0"/>
              </a:spcAft>
              <a:buClr>
                <a:schemeClr val="dk1"/>
              </a:buClr>
              <a:buSzPts val="1600"/>
              <a:buFont typeface="Arial"/>
              <a:buNone/>
            </a:pPr>
            <a:endParaRPr sz="1600" b="0" i="0" u="none" strike="noStrike" cap="none">
              <a:solidFill>
                <a:srgbClr val="FF8100"/>
              </a:solidFill>
              <a:latin typeface="Roboto Condensed"/>
              <a:ea typeface="Roboto Condensed"/>
              <a:cs typeface="Roboto Condensed"/>
              <a:sym typeface="Roboto Condensed"/>
            </a:endParaRPr>
          </a:p>
        </p:txBody>
      </p:sp>
      <p:pic>
        <p:nvPicPr>
          <p:cNvPr id="199" name="Google Shape;199;p11"/>
          <p:cNvPicPr preferRelativeResize="0"/>
          <p:nvPr/>
        </p:nvPicPr>
        <p:blipFill rotWithShape="1">
          <a:blip r:embed="rId5">
            <a:alphaModFix/>
          </a:blip>
          <a:srcRect/>
          <a:stretch/>
        </p:blipFill>
        <p:spPr>
          <a:xfrm>
            <a:off x="8747957" y="-731687"/>
            <a:ext cx="1074112" cy="1074112"/>
          </a:xfrm>
          <a:prstGeom prst="rect">
            <a:avLst/>
          </a:prstGeom>
          <a:noFill/>
          <a:ln>
            <a:noFill/>
          </a:ln>
        </p:spPr>
      </p:pic>
      <p:pic>
        <p:nvPicPr>
          <p:cNvPr id="200" name="Google Shape;200;p11"/>
          <p:cNvPicPr preferRelativeResize="0"/>
          <p:nvPr/>
        </p:nvPicPr>
        <p:blipFill rotWithShape="1">
          <a:blip r:embed="rId6">
            <a:alphaModFix/>
          </a:blip>
          <a:srcRect/>
          <a:stretch/>
        </p:blipFill>
        <p:spPr>
          <a:xfrm>
            <a:off x="10116873" y="1984553"/>
            <a:ext cx="1074112" cy="1074112"/>
          </a:xfrm>
          <a:prstGeom prst="rect">
            <a:avLst/>
          </a:prstGeom>
          <a:noFill/>
          <a:ln>
            <a:noFill/>
          </a:ln>
        </p:spPr>
      </p:pic>
      <p:sp>
        <p:nvSpPr>
          <p:cNvPr id="202" name="Google Shape;202;p11"/>
          <p:cNvSpPr txBox="1">
            <a:spLocks noGrp="1"/>
          </p:cNvSpPr>
          <p:nvPr>
            <p:ph type="ctrTitle"/>
          </p:nvPr>
        </p:nvSpPr>
        <p:spPr>
          <a:xfrm>
            <a:off x="914399" y="256881"/>
            <a:ext cx="4892511" cy="184150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8100"/>
              </a:buClr>
              <a:buSzPts val="5400"/>
              <a:buFont typeface="Oswald"/>
              <a:buNone/>
            </a:pPr>
            <a:r>
              <a:rPr lang="en-US" sz="5400" b="1">
                <a:solidFill>
                  <a:srgbClr val="FF8100"/>
                </a:solidFill>
                <a:latin typeface="Oswald"/>
                <a:ea typeface="Oswald"/>
                <a:cs typeface="Oswald"/>
                <a:sym typeface="Oswald"/>
              </a:rPr>
              <a:t>Headline Text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769"/>
        </a:solidFill>
        <a:effectLst/>
      </p:bgPr>
    </p:bg>
    <p:spTree>
      <p:nvGrpSpPr>
        <p:cNvPr id="1" name="Shape 206"/>
        <p:cNvGrpSpPr/>
        <p:nvPr/>
      </p:nvGrpSpPr>
      <p:grpSpPr>
        <a:xfrm>
          <a:off x="0" y="0"/>
          <a:ext cx="0" cy="0"/>
          <a:chOff x="0" y="0"/>
          <a:chExt cx="0" cy="0"/>
        </a:xfrm>
      </p:grpSpPr>
      <p:pic>
        <p:nvPicPr>
          <p:cNvPr id="207" name="Google Shape;207;p12"/>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208" name="Google Shape;208;p12"/>
          <p:cNvPicPr preferRelativeResize="0"/>
          <p:nvPr/>
        </p:nvPicPr>
        <p:blipFill rotWithShape="1">
          <a:blip r:embed="rId4">
            <a:alphaModFix/>
          </a:blip>
          <a:srcRect/>
          <a:stretch/>
        </p:blipFill>
        <p:spPr>
          <a:xfrm>
            <a:off x="10154962" y="6057901"/>
            <a:ext cx="1651325" cy="498838"/>
          </a:xfrm>
          <a:prstGeom prst="rect">
            <a:avLst/>
          </a:prstGeom>
          <a:noFill/>
          <a:ln>
            <a:noFill/>
          </a:ln>
        </p:spPr>
      </p:pic>
      <p:sp>
        <p:nvSpPr>
          <p:cNvPr id="209" name="Google Shape;209;p12"/>
          <p:cNvSpPr txBox="1"/>
          <p:nvPr/>
        </p:nvSpPr>
        <p:spPr>
          <a:xfrm>
            <a:off x="2022035" y="1883116"/>
            <a:ext cx="8204200" cy="3403600"/>
          </a:xfrm>
          <a:prstGeom prst="rect">
            <a:avLst/>
          </a:prstGeom>
          <a:noFill/>
          <a:ln>
            <a:noFill/>
          </a:ln>
        </p:spPr>
        <p:txBody>
          <a:bodyPr spcFirstLastPara="1" wrap="square" lIns="91425" tIns="45700" rIns="91425" bIns="45700" anchor="t" anchorCtr="0">
            <a:normAutofit/>
          </a:bodyPr>
          <a:lstStyle/>
          <a:p>
            <a:pPr marL="0" marR="0" lvl="0" indent="0" algn="l" rtl="0">
              <a:lnSpc>
                <a:spcPct val="137500"/>
              </a:lnSpc>
              <a:spcBef>
                <a:spcPts val="0"/>
              </a:spcBef>
              <a:spcAft>
                <a:spcPts val="0"/>
              </a:spcAft>
              <a:buClr>
                <a:srgbClr val="FF8100"/>
              </a:buClr>
              <a:buSzPts val="1600"/>
              <a:buFont typeface="Arial"/>
              <a:buNone/>
            </a:pPr>
            <a:r>
              <a:rPr lang="en-US" sz="1600" b="0" i="0" u="none" strike="noStrike" cap="none">
                <a:solidFill>
                  <a:srgbClr val="FF8100"/>
                </a:solidFill>
                <a:latin typeface="Roboto Condensed"/>
                <a:ea typeface="Roboto Condensed"/>
                <a:cs typeface="Roboto Condensed"/>
                <a:sym typeface="Roboto Condensed"/>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t>
            </a:r>
            <a:endParaRPr/>
          </a:p>
          <a:p>
            <a:pPr marL="0" marR="0" lvl="0" indent="0" algn="l" rtl="0">
              <a:lnSpc>
                <a:spcPct val="137500"/>
              </a:lnSpc>
              <a:spcBef>
                <a:spcPts val="1000"/>
              </a:spcBef>
              <a:spcAft>
                <a:spcPts val="0"/>
              </a:spcAft>
              <a:buClr>
                <a:srgbClr val="FF8100"/>
              </a:buClr>
              <a:buSzPts val="1600"/>
              <a:buFont typeface="Arial"/>
              <a:buNone/>
            </a:pPr>
            <a:r>
              <a:rPr lang="en-US" sz="1600" b="0" i="0" u="none" strike="noStrike" cap="none">
                <a:solidFill>
                  <a:srgbClr val="FF8100"/>
                </a:solidFill>
                <a:latin typeface="Roboto Condensed"/>
                <a:ea typeface="Roboto Condensed"/>
                <a:cs typeface="Roboto Condensed"/>
                <a:sym typeface="Roboto Condensed"/>
              </a:rPr>
              <a:t>Lorem ipsum dolor sit amet, consectetur adipiscing elit, sed do eiusmod tempor incididunt ut labore et dolore magna aliqua. Ut enim ad minim veniam, quis nostrud</a:t>
            </a:r>
            <a:endParaRPr sz="1600" b="0" i="0" u="none" strike="noStrike" cap="none">
              <a:solidFill>
                <a:srgbClr val="FF8100"/>
              </a:solidFill>
              <a:latin typeface="Roboto Condensed"/>
              <a:ea typeface="Roboto Condensed"/>
              <a:cs typeface="Roboto Condensed"/>
              <a:sym typeface="Roboto Condensed"/>
            </a:endParaRPr>
          </a:p>
          <a:p>
            <a:pPr marL="0" marR="0" lvl="0" indent="0" algn="l" rtl="0">
              <a:lnSpc>
                <a:spcPct val="137500"/>
              </a:lnSpc>
              <a:spcBef>
                <a:spcPts val="1000"/>
              </a:spcBef>
              <a:spcAft>
                <a:spcPts val="0"/>
              </a:spcAft>
              <a:buClr>
                <a:schemeClr val="dk1"/>
              </a:buClr>
              <a:buSzPts val="1600"/>
              <a:buFont typeface="Arial"/>
              <a:buNone/>
            </a:pPr>
            <a:endParaRPr sz="1600" b="0" i="0" u="none" strike="noStrike" cap="none">
              <a:solidFill>
                <a:srgbClr val="FF8100"/>
              </a:solidFill>
              <a:latin typeface="Roboto Condensed"/>
              <a:ea typeface="Roboto Condensed"/>
              <a:cs typeface="Roboto Condensed"/>
              <a:sym typeface="Roboto Condensed"/>
            </a:endParaRPr>
          </a:p>
        </p:txBody>
      </p:sp>
      <p:pic>
        <p:nvPicPr>
          <p:cNvPr id="210" name="Google Shape;210;p12"/>
          <p:cNvPicPr preferRelativeResize="0"/>
          <p:nvPr/>
        </p:nvPicPr>
        <p:blipFill rotWithShape="1">
          <a:blip r:embed="rId5">
            <a:alphaModFix/>
          </a:blip>
          <a:srcRect/>
          <a:stretch/>
        </p:blipFill>
        <p:spPr>
          <a:xfrm>
            <a:off x="2051650" y="-642077"/>
            <a:ext cx="1074112" cy="1074112"/>
          </a:xfrm>
          <a:prstGeom prst="rect">
            <a:avLst/>
          </a:prstGeom>
          <a:noFill/>
          <a:ln>
            <a:noFill/>
          </a:ln>
        </p:spPr>
      </p:pic>
      <p:pic>
        <p:nvPicPr>
          <p:cNvPr id="211" name="Google Shape;211;p12"/>
          <p:cNvPicPr preferRelativeResize="0"/>
          <p:nvPr/>
        </p:nvPicPr>
        <p:blipFill rotWithShape="1">
          <a:blip r:embed="rId6">
            <a:alphaModFix/>
          </a:blip>
          <a:srcRect/>
          <a:stretch/>
        </p:blipFill>
        <p:spPr>
          <a:xfrm>
            <a:off x="171019" y="103399"/>
            <a:ext cx="1074112" cy="1074112"/>
          </a:xfrm>
          <a:prstGeom prst="rect">
            <a:avLst/>
          </a:prstGeom>
          <a:noFill/>
          <a:ln>
            <a:noFill/>
          </a:ln>
        </p:spPr>
      </p:pic>
      <p:pic>
        <p:nvPicPr>
          <p:cNvPr id="212" name="Google Shape;212;p12"/>
          <p:cNvPicPr preferRelativeResize="0"/>
          <p:nvPr/>
        </p:nvPicPr>
        <p:blipFill rotWithShape="1">
          <a:blip r:embed="rId7">
            <a:alphaModFix/>
          </a:blip>
          <a:srcRect/>
          <a:stretch/>
        </p:blipFill>
        <p:spPr>
          <a:xfrm>
            <a:off x="-606799" y="1505108"/>
            <a:ext cx="1074112" cy="1074112"/>
          </a:xfrm>
          <a:prstGeom prst="rect">
            <a:avLst/>
          </a:prstGeom>
          <a:noFill/>
          <a:ln>
            <a:noFill/>
          </a:ln>
        </p:spPr>
      </p:pic>
      <p:pic>
        <p:nvPicPr>
          <p:cNvPr id="2" name="Picture 1">
            <a:extLst>
              <a:ext uri="{FF2B5EF4-FFF2-40B4-BE49-F238E27FC236}">
                <a16:creationId xmlns:a16="http://schemas.microsoft.com/office/drawing/2014/main" id="{D66745FB-15B5-44DB-0B47-6FCD30E8CEB2}"/>
              </a:ext>
            </a:extLst>
          </p:cNvPr>
          <p:cNvPicPr>
            <a:picLocks noChangeAspect="1"/>
          </p:cNvPicPr>
          <p:nvPr/>
        </p:nvPicPr>
        <p:blipFill>
          <a:blip r:embed="rId8"/>
          <a:stretch>
            <a:fillRect/>
          </a:stretch>
        </p:blipFill>
        <p:spPr>
          <a:xfrm>
            <a:off x="588693" y="5915888"/>
            <a:ext cx="1368123" cy="64231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769"/>
        </a:solidFill>
        <a:effectLst/>
      </p:bgPr>
    </p:bg>
    <p:spTree>
      <p:nvGrpSpPr>
        <p:cNvPr id="1" name="Shape 217"/>
        <p:cNvGrpSpPr/>
        <p:nvPr/>
      </p:nvGrpSpPr>
      <p:grpSpPr>
        <a:xfrm>
          <a:off x="0" y="0"/>
          <a:ext cx="0" cy="0"/>
          <a:chOff x="0" y="0"/>
          <a:chExt cx="0" cy="0"/>
        </a:xfrm>
      </p:grpSpPr>
      <p:pic>
        <p:nvPicPr>
          <p:cNvPr id="218" name="Google Shape;218;p13"/>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219" name="Google Shape;219;p13"/>
          <p:cNvPicPr preferRelativeResize="0"/>
          <p:nvPr/>
        </p:nvPicPr>
        <p:blipFill rotWithShape="1">
          <a:blip r:embed="rId4">
            <a:alphaModFix/>
          </a:blip>
          <a:srcRect/>
          <a:stretch/>
        </p:blipFill>
        <p:spPr>
          <a:xfrm>
            <a:off x="10154962" y="6057901"/>
            <a:ext cx="1651325" cy="498838"/>
          </a:xfrm>
          <a:prstGeom prst="rect">
            <a:avLst/>
          </a:prstGeom>
          <a:noFill/>
          <a:ln>
            <a:noFill/>
          </a:ln>
        </p:spPr>
      </p:pic>
      <p:pic>
        <p:nvPicPr>
          <p:cNvPr id="220" name="Google Shape;220;p13"/>
          <p:cNvPicPr preferRelativeResize="0"/>
          <p:nvPr/>
        </p:nvPicPr>
        <p:blipFill rotWithShape="1">
          <a:blip r:embed="rId5">
            <a:alphaModFix/>
          </a:blip>
          <a:srcRect/>
          <a:stretch/>
        </p:blipFill>
        <p:spPr>
          <a:xfrm>
            <a:off x="10975580" y="592033"/>
            <a:ext cx="1074112" cy="1074112"/>
          </a:xfrm>
          <a:prstGeom prst="rect">
            <a:avLst/>
          </a:prstGeom>
          <a:noFill/>
          <a:ln>
            <a:noFill/>
          </a:ln>
        </p:spPr>
      </p:pic>
      <p:pic>
        <p:nvPicPr>
          <p:cNvPr id="221" name="Google Shape;221;p13"/>
          <p:cNvPicPr preferRelativeResize="0"/>
          <p:nvPr/>
        </p:nvPicPr>
        <p:blipFill rotWithShape="1">
          <a:blip r:embed="rId6">
            <a:alphaModFix/>
          </a:blip>
          <a:srcRect/>
          <a:stretch/>
        </p:blipFill>
        <p:spPr>
          <a:xfrm>
            <a:off x="10377603" y="-727586"/>
            <a:ext cx="1074112" cy="1074112"/>
          </a:xfrm>
          <a:prstGeom prst="rect">
            <a:avLst/>
          </a:prstGeom>
          <a:noFill/>
          <a:ln>
            <a:noFill/>
          </a:ln>
        </p:spPr>
      </p:pic>
      <p:sp>
        <p:nvSpPr>
          <p:cNvPr id="223" name="Google Shape;223;p13"/>
          <p:cNvSpPr txBox="1"/>
          <p:nvPr/>
        </p:nvSpPr>
        <p:spPr>
          <a:xfrm>
            <a:off x="965200" y="2108200"/>
            <a:ext cx="8204200" cy="3403600"/>
          </a:xfrm>
          <a:prstGeom prst="rect">
            <a:avLst/>
          </a:prstGeom>
          <a:noFill/>
          <a:ln>
            <a:noFill/>
          </a:ln>
        </p:spPr>
        <p:txBody>
          <a:bodyPr spcFirstLastPara="1" wrap="square" lIns="91425" tIns="45700" rIns="91425" bIns="45700" anchor="t" anchorCtr="0">
            <a:normAutofit/>
          </a:bodyPr>
          <a:lstStyle/>
          <a:p>
            <a:pPr marL="0" marR="0" lvl="0" indent="0" algn="l" rtl="0">
              <a:lnSpc>
                <a:spcPct val="137500"/>
              </a:lnSpc>
              <a:spcBef>
                <a:spcPts val="0"/>
              </a:spcBef>
              <a:spcAft>
                <a:spcPts val="0"/>
              </a:spcAft>
              <a:buClr>
                <a:srgbClr val="FF8100"/>
              </a:buClr>
              <a:buSzPts val="1600"/>
              <a:buFont typeface="Arial"/>
              <a:buNone/>
            </a:pPr>
            <a:r>
              <a:rPr lang="en-US" sz="1600" b="0" i="0" u="none" strike="noStrike" cap="none">
                <a:solidFill>
                  <a:srgbClr val="FF8100"/>
                </a:solidFill>
                <a:latin typeface="Roboto Condensed"/>
                <a:ea typeface="Roboto Condensed"/>
                <a:cs typeface="Roboto Condensed"/>
                <a:sym typeface="Roboto Condensed"/>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t>
            </a:r>
            <a:endParaRPr/>
          </a:p>
          <a:p>
            <a:pPr marL="0" marR="0" lvl="0" indent="0" algn="l" rtl="0">
              <a:lnSpc>
                <a:spcPct val="137500"/>
              </a:lnSpc>
              <a:spcBef>
                <a:spcPts val="1000"/>
              </a:spcBef>
              <a:spcAft>
                <a:spcPts val="0"/>
              </a:spcAft>
              <a:buClr>
                <a:srgbClr val="FF8100"/>
              </a:buClr>
              <a:buSzPts val="1600"/>
              <a:buFont typeface="Arial"/>
              <a:buNone/>
            </a:pPr>
            <a:r>
              <a:rPr lang="en-US" sz="1600" b="0" i="0" u="none" strike="noStrike" cap="none">
                <a:solidFill>
                  <a:srgbClr val="FF8100"/>
                </a:solidFill>
                <a:latin typeface="Roboto Condensed"/>
                <a:ea typeface="Roboto Condensed"/>
                <a:cs typeface="Roboto Condensed"/>
                <a:sym typeface="Roboto Condensed"/>
              </a:rPr>
              <a:t>Lorem ipsum dolor sit amet, consectetur adipiscing elit, sed do eiusmod tempor incididunt ut labore et dolore magna aliqua. Ut enim ad minim veniam, quis nostrud</a:t>
            </a:r>
            <a:endParaRPr sz="1600" b="0" i="0" u="none" strike="noStrike" cap="none">
              <a:solidFill>
                <a:srgbClr val="FF8100"/>
              </a:solidFill>
              <a:latin typeface="Roboto Condensed"/>
              <a:ea typeface="Roboto Condensed"/>
              <a:cs typeface="Roboto Condensed"/>
              <a:sym typeface="Roboto Condensed"/>
            </a:endParaRPr>
          </a:p>
          <a:p>
            <a:pPr marL="0" marR="0" lvl="0" indent="0" algn="l" rtl="0">
              <a:lnSpc>
                <a:spcPct val="137500"/>
              </a:lnSpc>
              <a:spcBef>
                <a:spcPts val="1000"/>
              </a:spcBef>
              <a:spcAft>
                <a:spcPts val="0"/>
              </a:spcAft>
              <a:buClr>
                <a:schemeClr val="dk1"/>
              </a:buClr>
              <a:buSzPts val="1600"/>
              <a:buFont typeface="Arial"/>
              <a:buNone/>
            </a:pPr>
            <a:endParaRPr sz="1600" b="0" i="0" u="none" strike="noStrike" cap="none">
              <a:solidFill>
                <a:srgbClr val="FF8100"/>
              </a:solidFill>
              <a:latin typeface="Roboto Condensed"/>
              <a:ea typeface="Roboto Condensed"/>
              <a:cs typeface="Roboto Condensed"/>
              <a:sym typeface="Roboto Condensed"/>
            </a:endParaRPr>
          </a:p>
        </p:txBody>
      </p:sp>
      <p:sp>
        <p:nvSpPr>
          <p:cNvPr id="224" name="Google Shape;224;p13"/>
          <p:cNvSpPr txBox="1">
            <a:spLocks noGrp="1"/>
          </p:cNvSpPr>
          <p:nvPr>
            <p:ph type="ctrTitle"/>
          </p:nvPr>
        </p:nvSpPr>
        <p:spPr>
          <a:xfrm>
            <a:off x="914399" y="256881"/>
            <a:ext cx="4892511" cy="184150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8100"/>
              </a:buClr>
              <a:buSzPts val="5400"/>
              <a:buFont typeface="Oswald"/>
              <a:buNone/>
            </a:pPr>
            <a:r>
              <a:rPr lang="en-US" sz="5400" b="1">
                <a:solidFill>
                  <a:srgbClr val="FF8100"/>
                </a:solidFill>
                <a:latin typeface="Oswald"/>
                <a:ea typeface="Oswald"/>
                <a:cs typeface="Oswald"/>
                <a:sym typeface="Oswald"/>
              </a:rPr>
              <a:t>Headline Text</a:t>
            </a:r>
            <a:endParaRPr/>
          </a:p>
        </p:txBody>
      </p:sp>
      <p:pic>
        <p:nvPicPr>
          <p:cNvPr id="2" name="Picture 1">
            <a:extLst>
              <a:ext uri="{FF2B5EF4-FFF2-40B4-BE49-F238E27FC236}">
                <a16:creationId xmlns:a16="http://schemas.microsoft.com/office/drawing/2014/main" id="{621303CB-C7C4-89C2-14E4-CEAE81BC1DDB}"/>
              </a:ext>
            </a:extLst>
          </p:cNvPr>
          <p:cNvPicPr>
            <a:picLocks noChangeAspect="1"/>
          </p:cNvPicPr>
          <p:nvPr/>
        </p:nvPicPr>
        <p:blipFill>
          <a:blip r:embed="rId7"/>
          <a:stretch>
            <a:fillRect/>
          </a:stretch>
        </p:blipFill>
        <p:spPr>
          <a:xfrm>
            <a:off x="588693" y="5915888"/>
            <a:ext cx="1368123" cy="64231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769"/>
        </a:solidFill>
        <a:effectLst/>
      </p:bgPr>
    </p:bg>
    <p:spTree>
      <p:nvGrpSpPr>
        <p:cNvPr id="1" name="Shape 228"/>
        <p:cNvGrpSpPr/>
        <p:nvPr/>
      </p:nvGrpSpPr>
      <p:grpSpPr>
        <a:xfrm>
          <a:off x="0" y="0"/>
          <a:ext cx="0" cy="0"/>
          <a:chOff x="0" y="0"/>
          <a:chExt cx="0" cy="0"/>
        </a:xfrm>
      </p:grpSpPr>
      <p:pic>
        <p:nvPicPr>
          <p:cNvPr id="229" name="Google Shape;229;p14"/>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230" name="Google Shape;230;p14"/>
          <p:cNvPicPr preferRelativeResize="0"/>
          <p:nvPr/>
        </p:nvPicPr>
        <p:blipFill rotWithShape="1">
          <a:blip r:embed="rId4">
            <a:alphaModFix/>
          </a:blip>
          <a:srcRect/>
          <a:stretch/>
        </p:blipFill>
        <p:spPr>
          <a:xfrm>
            <a:off x="10154962" y="6057901"/>
            <a:ext cx="1651325" cy="498838"/>
          </a:xfrm>
          <a:prstGeom prst="rect">
            <a:avLst/>
          </a:prstGeom>
          <a:noFill/>
          <a:ln>
            <a:noFill/>
          </a:ln>
        </p:spPr>
      </p:pic>
      <p:pic>
        <p:nvPicPr>
          <p:cNvPr id="231" name="Google Shape;231;p14"/>
          <p:cNvPicPr preferRelativeResize="0"/>
          <p:nvPr/>
        </p:nvPicPr>
        <p:blipFill rotWithShape="1">
          <a:blip r:embed="rId5">
            <a:alphaModFix/>
          </a:blip>
          <a:srcRect/>
          <a:stretch/>
        </p:blipFill>
        <p:spPr>
          <a:xfrm>
            <a:off x="6018240" y="-537056"/>
            <a:ext cx="1074112" cy="1074112"/>
          </a:xfrm>
          <a:prstGeom prst="rect">
            <a:avLst/>
          </a:prstGeom>
          <a:noFill/>
          <a:ln>
            <a:noFill/>
          </a:ln>
        </p:spPr>
      </p:pic>
      <p:pic>
        <p:nvPicPr>
          <p:cNvPr id="232" name="Google Shape;232;p14"/>
          <p:cNvPicPr preferRelativeResize="0"/>
          <p:nvPr/>
        </p:nvPicPr>
        <p:blipFill rotWithShape="1">
          <a:blip r:embed="rId6">
            <a:alphaModFix/>
          </a:blip>
          <a:srcRect/>
          <a:stretch/>
        </p:blipFill>
        <p:spPr>
          <a:xfrm>
            <a:off x="7281179" y="33607"/>
            <a:ext cx="1074112" cy="1074112"/>
          </a:xfrm>
          <a:prstGeom prst="rect">
            <a:avLst/>
          </a:prstGeom>
          <a:noFill/>
          <a:ln>
            <a:noFill/>
          </a:ln>
        </p:spPr>
      </p:pic>
      <p:pic>
        <p:nvPicPr>
          <p:cNvPr id="233" name="Google Shape;233;p14"/>
          <p:cNvPicPr preferRelativeResize="0"/>
          <p:nvPr/>
        </p:nvPicPr>
        <p:blipFill rotWithShape="1">
          <a:blip r:embed="rId7">
            <a:alphaModFix/>
          </a:blip>
          <a:srcRect/>
          <a:stretch/>
        </p:blipFill>
        <p:spPr>
          <a:xfrm>
            <a:off x="8533255" y="-537056"/>
            <a:ext cx="1074112" cy="1074112"/>
          </a:xfrm>
          <a:prstGeom prst="rect">
            <a:avLst/>
          </a:prstGeom>
          <a:noFill/>
          <a:ln>
            <a:noFill/>
          </a:ln>
        </p:spPr>
      </p:pic>
      <p:pic>
        <p:nvPicPr>
          <p:cNvPr id="234" name="Google Shape;234;p14"/>
          <p:cNvPicPr preferRelativeResize="0"/>
          <p:nvPr/>
        </p:nvPicPr>
        <p:blipFill rotWithShape="1">
          <a:blip r:embed="rId8">
            <a:alphaModFix/>
          </a:blip>
          <a:srcRect/>
          <a:stretch/>
        </p:blipFill>
        <p:spPr>
          <a:xfrm>
            <a:off x="4536767" y="5701589"/>
            <a:ext cx="1074112" cy="1074112"/>
          </a:xfrm>
          <a:prstGeom prst="rect">
            <a:avLst/>
          </a:prstGeom>
          <a:noFill/>
          <a:ln>
            <a:noFill/>
          </a:ln>
        </p:spPr>
      </p:pic>
      <p:pic>
        <p:nvPicPr>
          <p:cNvPr id="235" name="Google Shape;235;p14"/>
          <p:cNvPicPr preferRelativeResize="0"/>
          <p:nvPr/>
        </p:nvPicPr>
        <p:blipFill rotWithShape="1">
          <a:blip r:embed="rId9">
            <a:alphaModFix/>
          </a:blip>
          <a:srcRect/>
          <a:stretch/>
        </p:blipFill>
        <p:spPr>
          <a:xfrm>
            <a:off x="3101920" y="6083211"/>
            <a:ext cx="1074112" cy="1074112"/>
          </a:xfrm>
          <a:prstGeom prst="rect">
            <a:avLst/>
          </a:prstGeom>
          <a:noFill/>
          <a:ln>
            <a:noFill/>
          </a:ln>
        </p:spPr>
      </p:pic>
      <p:sp>
        <p:nvSpPr>
          <p:cNvPr id="237" name="Google Shape;237;p14"/>
          <p:cNvSpPr txBox="1"/>
          <p:nvPr/>
        </p:nvSpPr>
        <p:spPr>
          <a:xfrm>
            <a:off x="2022035" y="1883116"/>
            <a:ext cx="8204200" cy="3403600"/>
          </a:xfrm>
          <a:prstGeom prst="rect">
            <a:avLst/>
          </a:prstGeom>
          <a:noFill/>
          <a:ln>
            <a:noFill/>
          </a:ln>
        </p:spPr>
        <p:txBody>
          <a:bodyPr spcFirstLastPara="1" wrap="square" lIns="91425" tIns="45700" rIns="91425" bIns="45700" anchor="t" anchorCtr="0">
            <a:normAutofit/>
          </a:bodyPr>
          <a:lstStyle/>
          <a:p>
            <a:pPr marL="0" marR="0" lvl="0" indent="0" algn="l" rtl="0">
              <a:lnSpc>
                <a:spcPct val="137500"/>
              </a:lnSpc>
              <a:spcBef>
                <a:spcPts val="0"/>
              </a:spcBef>
              <a:spcAft>
                <a:spcPts val="0"/>
              </a:spcAft>
              <a:buClr>
                <a:srgbClr val="FF8100"/>
              </a:buClr>
              <a:buSzPts val="1600"/>
              <a:buFont typeface="Arial"/>
              <a:buNone/>
            </a:pPr>
            <a:r>
              <a:rPr lang="en-US" sz="1600" b="0" i="0" u="none" strike="noStrike" cap="none" dirty="0">
                <a:solidFill>
                  <a:srgbClr val="FF8100"/>
                </a:solidFill>
                <a:latin typeface="Roboto Condensed"/>
                <a:ea typeface="Roboto Condensed"/>
                <a:cs typeface="Roboto Condensed"/>
                <a:sym typeface="Roboto Condensed"/>
              </a:rPr>
              <a:t>Lorem ipsum dolor sit </a:t>
            </a:r>
            <a:r>
              <a:rPr lang="en-US" sz="1600" b="0" i="0" u="none" strike="noStrike" cap="none" dirty="0" err="1">
                <a:solidFill>
                  <a:srgbClr val="FF8100"/>
                </a:solidFill>
                <a:latin typeface="Roboto Condensed"/>
                <a:ea typeface="Roboto Condensed"/>
                <a:cs typeface="Roboto Condensed"/>
                <a:sym typeface="Roboto Condensed"/>
              </a:rPr>
              <a:t>amet</a:t>
            </a:r>
            <a:r>
              <a:rPr lang="en-US" sz="1600" b="0" i="0" u="none" strike="noStrike" cap="none" dirty="0">
                <a:solidFill>
                  <a:srgbClr val="FF8100"/>
                </a:solidFill>
                <a:latin typeface="Roboto Condensed"/>
                <a:ea typeface="Roboto Condensed"/>
                <a:cs typeface="Roboto Condensed"/>
                <a:sym typeface="Roboto Condensed"/>
              </a:rPr>
              <a:t>, </a:t>
            </a:r>
            <a:r>
              <a:rPr lang="en-US" sz="1600" b="0" i="0" u="none" strike="noStrike" cap="none" dirty="0" err="1">
                <a:solidFill>
                  <a:srgbClr val="FF8100"/>
                </a:solidFill>
                <a:latin typeface="Roboto Condensed"/>
                <a:ea typeface="Roboto Condensed"/>
                <a:cs typeface="Roboto Condensed"/>
                <a:sym typeface="Roboto Condensed"/>
              </a:rPr>
              <a:t>consectetur</a:t>
            </a:r>
            <a:r>
              <a:rPr lang="en-US" sz="1600" b="0" i="0" u="none" strike="noStrike" cap="none" dirty="0">
                <a:solidFill>
                  <a:srgbClr val="FF8100"/>
                </a:solidFill>
                <a:latin typeface="Roboto Condensed"/>
                <a:ea typeface="Roboto Condensed"/>
                <a:cs typeface="Roboto Condensed"/>
                <a:sym typeface="Roboto Condensed"/>
              </a:rPr>
              <a:t> </a:t>
            </a:r>
            <a:r>
              <a:rPr lang="en-US" sz="1600" b="0" i="0" u="none" strike="noStrike" cap="none" dirty="0" err="1">
                <a:solidFill>
                  <a:srgbClr val="FF8100"/>
                </a:solidFill>
                <a:latin typeface="Roboto Condensed"/>
                <a:ea typeface="Roboto Condensed"/>
                <a:cs typeface="Roboto Condensed"/>
                <a:sym typeface="Roboto Condensed"/>
              </a:rPr>
              <a:t>adipiscing</a:t>
            </a:r>
            <a:r>
              <a:rPr lang="en-US" sz="1600" b="0" i="0" u="none" strike="noStrike" cap="none" dirty="0">
                <a:solidFill>
                  <a:srgbClr val="FF8100"/>
                </a:solidFill>
                <a:latin typeface="Roboto Condensed"/>
                <a:ea typeface="Roboto Condensed"/>
                <a:cs typeface="Roboto Condensed"/>
                <a:sym typeface="Roboto Condensed"/>
              </a:rPr>
              <a:t> </a:t>
            </a:r>
            <a:r>
              <a:rPr lang="en-US" sz="1600" b="0" i="0" u="none" strike="noStrike" cap="none" dirty="0" err="1">
                <a:solidFill>
                  <a:srgbClr val="FF8100"/>
                </a:solidFill>
                <a:latin typeface="Roboto Condensed"/>
                <a:ea typeface="Roboto Condensed"/>
                <a:cs typeface="Roboto Condensed"/>
                <a:sym typeface="Roboto Condensed"/>
              </a:rPr>
              <a:t>elit</a:t>
            </a:r>
            <a:r>
              <a:rPr lang="en-US" sz="1600" b="0" i="0" u="none" strike="noStrike" cap="none" dirty="0">
                <a:solidFill>
                  <a:srgbClr val="FF8100"/>
                </a:solidFill>
                <a:latin typeface="Roboto Condensed"/>
                <a:ea typeface="Roboto Condensed"/>
                <a:cs typeface="Roboto Condensed"/>
                <a:sym typeface="Roboto Condensed"/>
              </a:rPr>
              <a:t>, sed do </a:t>
            </a:r>
            <a:r>
              <a:rPr lang="en-US" sz="1600" b="0" i="0" u="none" strike="noStrike" cap="none" dirty="0" err="1">
                <a:solidFill>
                  <a:srgbClr val="FF8100"/>
                </a:solidFill>
                <a:latin typeface="Roboto Condensed"/>
                <a:ea typeface="Roboto Condensed"/>
                <a:cs typeface="Roboto Condensed"/>
                <a:sym typeface="Roboto Condensed"/>
              </a:rPr>
              <a:t>eiusmod</a:t>
            </a:r>
            <a:r>
              <a:rPr lang="en-US" sz="1600" b="0" i="0" u="none" strike="noStrike" cap="none" dirty="0">
                <a:solidFill>
                  <a:srgbClr val="FF8100"/>
                </a:solidFill>
                <a:latin typeface="Roboto Condensed"/>
                <a:ea typeface="Roboto Condensed"/>
                <a:cs typeface="Roboto Condensed"/>
                <a:sym typeface="Roboto Condensed"/>
              </a:rPr>
              <a:t> </a:t>
            </a:r>
            <a:r>
              <a:rPr lang="en-US" sz="1600" b="0" i="0" u="none" strike="noStrike" cap="none" dirty="0" err="1">
                <a:solidFill>
                  <a:srgbClr val="FF8100"/>
                </a:solidFill>
                <a:latin typeface="Roboto Condensed"/>
                <a:ea typeface="Roboto Condensed"/>
                <a:cs typeface="Roboto Condensed"/>
                <a:sym typeface="Roboto Condensed"/>
              </a:rPr>
              <a:t>tempor</a:t>
            </a:r>
            <a:r>
              <a:rPr lang="en-US" sz="1600" b="0" i="0" u="none" strike="noStrike" cap="none" dirty="0">
                <a:solidFill>
                  <a:srgbClr val="FF8100"/>
                </a:solidFill>
                <a:latin typeface="Roboto Condensed"/>
                <a:ea typeface="Roboto Condensed"/>
                <a:cs typeface="Roboto Condensed"/>
                <a:sym typeface="Roboto Condensed"/>
              </a:rPr>
              <a:t> </a:t>
            </a:r>
            <a:r>
              <a:rPr lang="en-US" sz="1600" b="0" i="0" u="none" strike="noStrike" cap="none" dirty="0" err="1">
                <a:solidFill>
                  <a:srgbClr val="FF8100"/>
                </a:solidFill>
                <a:latin typeface="Roboto Condensed"/>
                <a:ea typeface="Roboto Condensed"/>
                <a:cs typeface="Roboto Condensed"/>
                <a:sym typeface="Roboto Condensed"/>
              </a:rPr>
              <a:t>incididunt</a:t>
            </a:r>
            <a:r>
              <a:rPr lang="en-US" sz="1600" b="0" i="0" u="none" strike="noStrike" cap="none" dirty="0">
                <a:solidFill>
                  <a:srgbClr val="FF8100"/>
                </a:solidFill>
                <a:latin typeface="Roboto Condensed"/>
                <a:ea typeface="Roboto Condensed"/>
                <a:cs typeface="Roboto Condensed"/>
                <a:sym typeface="Roboto Condensed"/>
              </a:rPr>
              <a:t> </a:t>
            </a:r>
            <a:r>
              <a:rPr lang="en-US" sz="1600" b="0" i="0" u="none" strike="noStrike" cap="none" dirty="0" err="1">
                <a:solidFill>
                  <a:srgbClr val="FF8100"/>
                </a:solidFill>
                <a:latin typeface="Roboto Condensed"/>
                <a:ea typeface="Roboto Condensed"/>
                <a:cs typeface="Roboto Condensed"/>
                <a:sym typeface="Roboto Condensed"/>
              </a:rPr>
              <a:t>ut</a:t>
            </a:r>
            <a:r>
              <a:rPr lang="en-US" sz="1600" b="0" i="0" u="none" strike="noStrike" cap="none" dirty="0">
                <a:solidFill>
                  <a:srgbClr val="FF8100"/>
                </a:solidFill>
                <a:latin typeface="Roboto Condensed"/>
                <a:ea typeface="Roboto Condensed"/>
                <a:cs typeface="Roboto Condensed"/>
                <a:sym typeface="Roboto Condensed"/>
              </a:rPr>
              <a:t> labore et dolore magna </a:t>
            </a:r>
            <a:r>
              <a:rPr lang="en-US" sz="1600" b="0" i="0" u="none" strike="noStrike" cap="none" dirty="0" err="1">
                <a:solidFill>
                  <a:srgbClr val="FF8100"/>
                </a:solidFill>
                <a:latin typeface="Roboto Condensed"/>
                <a:ea typeface="Roboto Condensed"/>
                <a:cs typeface="Roboto Condensed"/>
                <a:sym typeface="Roboto Condensed"/>
              </a:rPr>
              <a:t>aliqua</a:t>
            </a:r>
            <a:r>
              <a:rPr lang="en-US" sz="1600" b="0" i="0" u="none" strike="noStrike" cap="none" dirty="0">
                <a:solidFill>
                  <a:srgbClr val="FF8100"/>
                </a:solidFill>
                <a:latin typeface="Roboto Condensed"/>
                <a:ea typeface="Roboto Condensed"/>
                <a:cs typeface="Roboto Condensed"/>
                <a:sym typeface="Roboto Condensed"/>
              </a:rPr>
              <a:t>. Ut </a:t>
            </a:r>
            <a:r>
              <a:rPr lang="en-US" sz="1600" b="0" i="0" u="none" strike="noStrike" cap="none" dirty="0" err="1">
                <a:solidFill>
                  <a:srgbClr val="FF8100"/>
                </a:solidFill>
                <a:latin typeface="Roboto Condensed"/>
                <a:ea typeface="Roboto Condensed"/>
                <a:cs typeface="Roboto Condensed"/>
                <a:sym typeface="Roboto Condensed"/>
              </a:rPr>
              <a:t>enim</a:t>
            </a:r>
            <a:r>
              <a:rPr lang="en-US" sz="1600" b="0" i="0" u="none" strike="noStrike" cap="none" dirty="0">
                <a:solidFill>
                  <a:srgbClr val="FF8100"/>
                </a:solidFill>
                <a:latin typeface="Roboto Condensed"/>
                <a:ea typeface="Roboto Condensed"/>
                <a:cs typeface="Roboto Condensed"/>
                <a:sym typeface="Roboto Condensed"/>
              </a:rPr>
              <a:t> ad minim </a:t>
            </a:r>
            <a:r>
              <a:rPr lang="en-US" sz="1600" b="0" i="0" u="none" strike="noStrike" cap="none" dirty="0" err="1">
                <a:solidFill>
                  <a:srgbClr val="FF8100"/>
                </a:solidFill>
                <a:latin typeface="Roboto Condensed"/>
                <a:ea typeface="Roboto Condensed"/>
                <a:cs typeface="Roboto Condensed"/>
                <a:sym typeface="Roboto Condensed"/>
              </a:rPr>
              <a:t>veniam</a:t>
            </a:r>
            <a:r>
              <a:rPr lang="en-US" sz="1600" b="0" i="0" u="none" strike="noStrike" cap="none" dirty="0">
                <a:solidFill>
                  <a:srgbClr val="FF8100"/>
                </a:solidFill>
                <a:latin typeface="Roboto Condensed"/>
                <a:ea typeface="Roboto Condensed"/>
                <a:cs typeface="Roboto Condensed"/>
                <a:sym typeface="Roboto Condensed"/>
              </a:rPr>
              <a:t>, </a:t>
            </a:r>
            <a:r>
              <a:rPr lang="en-US" sz="1600" b="0" i="0" u="none" strike="noStrike" cap="none" dirty="0" err="1">
                <a:solidFill>
                  <a:srgbClr val="FF8100"/>
                </a:solidFill>
                <a:latin typeface="Roboto Condensed"/>
                <a:ea typeface="Roboto Condensed"/>
                <a:cs typeface="Roboto Condensed"/>
                <a:sym typeface="Roboto Condensed"/>
              </a:rPr>
              <a:t>quis</a:t>
            </a:r>
            <a:r>
              <a:rPr lang="en-US" sz="1600" b="0" i="0" u="none" strike="noStrike" cap="none" dirty="0">
                <a:solidFill>
                  <a:srgbClr val="FF8100"/>
                </a:solidFill>
                <a:latin typeface="Roboto Condensed"/>
                <a:ea typeface="Roboto Condensed"/>
                <a:cs typeface="Roboto Condensed"/>
                <a:sym typeface="Roboto Condensed"/>
              </a:rPr>
              <a:t> </a:t>
            </a:r>
            <a:r>
              <a:rPr lang="en-US" sz="1600" b="0" i="0" u="none" strike="noStrike" cap="none" dirty="0" err="1">
                <a:solidFill>
                  <a:srgbClr val="FF8100"/>
                </a:solidFill>
                <a:latin typeface="Roboto Condensed"/>
                <a:ea typeface="Roboto Condensed"/>
                <a:cs typeface="Roboto Condensed"/>
                <a:sym typeface="Roboto Condensed"/>
              </a:rPr>
              <a:t>nostrud</a:t>
            </a:r>
            <a:r>
              <a:rPr lang="en-US" sz="1600" b="0" i="0" u="none" strike="noStrike" cap="none" dirty="0">
                <a:solidFill>
                  <a:srgbClr val="FF8100"/>
                </a:solidFill>
                <a:latin typeface="Roboto Condensed"/>
                <a:ea typeface="Roboto Condensed"/>
                <a:cs typeface="Roboto Condensed"/>
                <a:sym typeface="Roboto Condensed"/>
              </a:rPr>
              <a:t> exercitation </a:t>
            </a:r>
            <a:r>
              <a:rPr lang="en-US" sz="1600" b="0" i="0" u="none" strike="noStrike" cap="none" dirty="0" err="1">
                <a:solidFill>
                  <a:srgbClr val="FF8100"/>
                </a:solidFill>
                <a:latin typeface="Roboto Condensed"/>
                <a:ea typeface="Roboto Condensed"/>
                <a:cs typeface="Roboto Condensed"/>
                <a:sym typeface="Roboto Condensed"/>
              </a:rPr>
              <a:t>ullamco</a:t>
            </a:r>
            <a:r>
              <a:rPr lang="en-US" sz="1600" b="0" i="0" u="none" strike="noStrike" cap="none" dirty="0">
                <a:solidFill>
                  <a:srgbClr val="FF8100"/>
                </a:solidFill>
                <a:latin typeface="Roboto Condensed"/>
                <a:ea typeface="Roboto Condensed"/>
                <a:cs typeface="Roboto Condensed"/>
                <a:sym typeface="Roboto Condensed"/>
              </a:rPr>
              <a:t> </a:t>
            </a:r>
            <a:r>
              <a:rPr lang="en-US" sz="1600" b="0" i="0" u="none" strike="noStrike" cap="none" dirty="0" err="1">
                <a:solidFill>
                  <a:srgbClr val="FF8100"/>
                </a:solidFill>
                <a:latin typeface="Roboto Condensed"/>
                <a:ea typeface="Roboto Condensed"/>
                <a:cs typeface="Roboto Condensed"/>
                <a:sym typeface="Roboto Condensed"/>
              </a:rPr>
              <a:t>laboris</a:t>
            </a:r>
            <a:r>
              <a:rPr lang="en-US" sz="1600" b="0" i="0" u="none" strike="noStrike" cap="none" dirty="0">
                <a:solidFill>
                  <a:srgbClr val="FF8100"/>
                </a:solidFill>
                <a:latin typeface="Roboto Condensed"/>
                <a:ea typeface="Roboto Condensed"/>
                <a:cs typeface="Roboto Condensed"/>
                <a:sym typeface="Roboto Condensed"/>
              </a:rPr>
              <a:t> nisi </a:t>
            </a:r>
            <a:r>
              <a:rPr lang="en-US" sz="1600" b="0" i="0" u="none" strike="noStrike" cap="none" dirty="0" err="1">
                <a:solidFill>
                  <a:srgbClr val="FF8100"/>
                </a:solidFill>
                <a:latin typeface="Roboto Condensed"/>
                <a:ea typeface="Roboto Condensed"/>
                <a:cs typeface="Roboto Condensed"/>
                <a:sym typeface="Roboto Condensed"/>
              </a:rPr>
              <a:t>ut</a:t>
            </a:r>
            <a:r>
              <a:rPr lang="en-US" sz="1600" b="0" i="0" u="none" strike="noStrike" cap="none" dirty="0">
                <a:solidFill>
                  <a:srgbClr val="FF8100"/>
                </a:solidFill>
                <a:latin typeface="Roboto Condensed"/>
                <a:ea typeface="Roboto Condensed"/>
                <a:cs typeface="Roboto Condensed"/>
                <a:sym typeface="Roboto Condensed"/>
              </a:rPr>
              <a:t> </a:t>
            </a:r>
            <a:r>
              <a:rPr lang="en-US" sz="1600" b="0" i="0" u="none" strike="noStrike" cap="none" dirty="0" err="1">
                <a:solidFill>
                  <a:srgbClr val="FF8100"/>
                </a:solidFill>
                <a:latin typeface="Roboto Condensed"/>
                <a:ea typeface="Roboto Condensed"/>
                <a:cs typeface="Roboto Condensed"/>
                <a:sym typeface="Roboto Condensed"/>
              </a:rPr>
              <a:t>aliquip</a:t>
            </a:r>
            <a:r>
              <a:rPr lang="en-US" sz="1600" b="0" i="0" u="none" strike="noStrike" cap="none" dirty="0">
                <a:solidFill>
                  <a:srgbClr val="FF8100"/>
                </a:solidFill>
                <a:latin typeface="Roboto Condensed"/>
                <a:ea typeface="Roboto Condensed"/>
                <a:cs typeface="Roboto Condensed"/>
                <a:sym typeface="Roboto Condensed"/>
              </a:rPr>
              <a:t> ex </a:t>
            </a:r>
            <a:r>
              <a:rPr lang="en-US" sz="1600" b="0" i="0" u="none" strike="noStrike" cap="none" dirty="0" err="1">
                <a:solidFill>
                  <a:srgbClr val="FF8100"/>
                </a:solidFill>
                <a:latin typeface="Roboto Condensed"/>
                <a:ea typeface="Roboto Condensed"/>
                <a:cs typeface="Roboto Condensed"/>
                <a:sym typeface="Roboto Condensed"/>
              </a:rPr>
              <a:t>ea</a:t>
            </a:r>
            <a:r>
              <a:rPr lang="en-US" sz="1600" b="0" i="0" u="none" strike="noStrike" cap="none" dirty="0">
                <a:solidFill>
                  <a:srgbClr val="FF8100"/>
                </a:solidFill>
                <a:latin typeface="Roboto Condensed"/>
                <a:ea typeface="Roboto Condensed"/>
                <a:cs typeface="Roboto Condensed"/>
                <a:sym typeface="Roboto Condensed"/>
              </a:rPr>
              <a:t> </a:t>
            </a:r>
            <a:r>
              <a:rPr lang="en-US" sz="1600" b="0" i="0" u="none" strike="noStrike" cap="none" dirty="0" err="1">
                <a:solidFill>
                  <a:srgbClr val="FF8100"/>
                </a:solidFill>
                <a:latin typeface="Roboto Condensed"/>
                <a:ea typeface="Roboto Condensed"/>
                <a:cs typeface="Roboto Condensed"/>
                <a:sym typeface="Roboto Condensed"/>
              </a:rPr>
              <a:t>commodo</a:t>
            </a:r>
            <a:r>
              <a:rPr lang="en-US" sz="1600" b="0" i="0" u="none" strike="noStrike" cap="none" dirty="0">
                <a:solidFill>
                  <a:srgbClr val="FF8100"/>
                </a:solidFill>
                <a:latin typeface="Roboto Condensed"/>
                <a:ea typeface="Roboto Condensed"/>
                <a:cs typeface="Roboto Condensed"/>
                <a:sym typeface="Roboto Condensed"/>
              </a:rPr>
              <a:t> </a:t>
            </a:r>
            <a:r>
              <a:rPr lang="en-US" sz="1600" b="0" i="0" u="none" strike="noStrike" cap="none" dirty="0" err="1">
                <a:solidFill>
                  <a:srgbClr val="FF8100"/>
                </a:solidFill>
                <a:latin typeface="Roboto Condensed"/>
                <a:ea typeface="Roboto Condensed"/>
                <a:cs typeface="Roboto Condensed"/>
                <a:sym typeface="Roboto Condensed"/>
              </a:rPr>
              <a:t>consequat</a:t>
            </a:r>
            <a:r>
              <a:rPr lang="en-US" sz="1600" b="0" i="0" u="none" strike="noStrike" cap="none" dirty="0">
                <a:solidFill>
                  <a:srgbClr val="FF8100"/>
                </a:solidFill>
                <a:latin typeface="Roboto Condensed"/>
                <a:ea typeface="Roboto Condensed"/>
                <a:cs typeface="Roboto Condensed"/>
                <a:sym typeface="Roboto Condensed"/>
              </a:rPr>
              <a:t>. Duis </a:t>
            </a:r>
            <a:r>
              <a:rPr lang="en-US" sz="1600" b="0" i="0" u="none" strike="noStrike" cap="none" dirty="0" err="1">
                <a:solidFill>
                  <a:srgbClr val="FF8100"/>
                </a:solidFill>
                <a:latin typeface="Roboto Condensed"/>
                <a:ea typeface="Roboto Condensed"/>
                <a:cs typeface="Roboto Condensed"/>
                <a:sym typeface="Roboto Condensed"/>
              </a:rPr>
              <a:t>aute</a:t>
            </a:r>
            <a:r>
              <a:rPr lang="en-US" sz="1600" b="0" i="0" u="none" strike="noStrike" cap="none" dirty="0">
                <a:solidFill>
                  <a:srgbClr val="FF8100"/>
                </a:solidFill>
                <a:latin typeface="Roboto Condensed"/>
                <a:ea typeface="Roboto Condensed"/>
                <a:cs typeface="Roboto Condensed"/>
                <a:sym typeface="Roboto Condensed"/>
              </a:rPr>
              <a:t> </a:t>
            </a:r>
            <a:r>
              <a:rPr lang="en-US" sz="1600" b="0" i="0" u="none" strike="noStrike" cap="none" dirty="0" err="1">
                <a:solidFill>
                  <a:srgbClr val="FF8100"/>
                </a:solidFill>
                <a:latin typeface="Roboto Condensed"/>
                <a:ea typeface="Roboto Condensed"/>
                <a:cs typeface="Roboto Condensed"/>
                <a:sym typeface="Roboto Condensed"/>
              </a:rPr>
              <a:t>irure</a:t>
            </a:r>
            <a:r>
              <a:rPr lang="en-US" sz="1600" b="0" i="0" u="none" strike="noStrike" cap="none" dirty="0">
                <a:solidFill>
                  <a:srgbClr val="FF8100"/>
                </a:solidFill>
                <a:latin typeface="Roboto Condensed"/>
                <a:ea typeface="Roboto Condensed"/>
                <a:cs typeface="Roboto Condensed"/>
                <a:sym typeface="Roboto Condensed"/>
              </a:rPr>
              <a:t> dolor in </a:t>
            </a:r>
            <a:r>
              <a:rPr lang="en-US" sz="1600" b="0" i="0" u="none" strike="noStrike" cap="none" dirty="0" err="1">
                <a:solidFill>
                  <a:srgbClr val="FF8100"/>
                </a:solidFill>
                <a:latin typeface="Roboto Condensed"/>
                <a:ea typeface="Roboto Condensed"/>
                <a:cs typeface="Roboto Condensed"/>
                <a:sym typeface="Roboto Condensed"/>
              </a:rPr>
              <a:t>reprehenderit</a:t>
            </a:r>
            <a:r>
              <a:rPr lang="en-US" sz="1600" b="0" i="0" u="none" strike="noStrike" cap="none" dirty="0">
                <a:solidFill>
                  <a:srgbClr val="FF8100"/>
                </a:solidFill>
                <a:latin typeface="Roboto Condensed"/>
                <a:ea typeface="Roboto Condensed"/>
                <a:cs typeface="Roboto Condensed"/>
                <a:sym typeface="Roboto Condensed"/>
              </a:rPr>
              <a:t> in </a:t>
            </a:r>
            <a:r>
              <a:rPr lang="en-US" sz="1600" b="0" i="0" u="none" strike="noStrike" cap="none" dirty="0" err="1">
                <a:solidFill>
                  <a:srgbClr val="FF8100"/>
                </a:solidFill>
                <a:latin typeface="Roboto Condensed"/>
                <a:ea typeface="Roboto Condensed"/>
                <a:cs typeface="Roboto Condensed"/>
                <a:sym typeface="Roboto Condensed"/>
              </a:rPr>
              <a:t>voluptate</a:t>
            </a:r>
            <a:r>
              <a:rPr lang="en-US" sz="1600" b="0" i="0" u="none" strike="noStrike" cap="none" dirty="0">
                <a:solidFill>
                  <a:srgbClr val="FF8100"/>
                </a:solidFill>
                <a:latin typeface="Roboto Condensed"/>
                <a:ea typeface="Roboto Condensed"/>
                <a:cs typeface="Roboto Condensed"/>
                <a:sym typeface="Roboto Condensed"/>
              </a:rPr>
              <a:t> </a:t>
            </a:r>
            <a:r>
              <a:rPr lang="en-US" sz="1600" b="0" i="0" u="none" strike="noStrike" cap="none" dirty="0" err="1">
                <a:solidFill>
                  <a:srgbClr val="FF8100"/>
                </a:solidFill>
                <a:latin typeface="Roboto Condensed"/>
                <a:ea typeface="Roboto Condensed"/>
                <a:cs typeface="Roboto Condensed"/>
                <a:sym typeface="Roboto Condensed"/>
              </a:rPr>
              <a:t>velit</a:t>
            </a:r>
            <a:r>
              <a:rPr lang="en-US" sz="1600" b="0" i="0" u="none" strike="noStrike" cap="none" dirty="0">
                <a:solidFill>
                  <a:srgbClr val="FF8100"/>
                </a:solidFill>
                <a:latin typeface="Roboto Condensed"/>
                <a:ea typeface="Roboto Condensed"/>
                <a:cs typeface="Roboto Condensed"/>
                <a:sym typeface="Roboto Condensed"/>
              </a:rPr>
              <a:t> </a:t>
            </a:r>
            <a:r>
              <a:rPr lang="en-US" sz="1600" b="0" i="0" u="none" strike="noStrike" cap="none" dirty="0" err="1">
                <a:solidFill>
                  <a:srgbClr val="FF8100"/>
                </a:solidFill>
                <a:latin typeface="Roboto Condensed"/>
                <a:ea typeface="Roboto Condensed"/>
                <a:cs typeface="Roboto Condensed"/>
                <a:sym typeface="Roboto Condensed"/>
              </a:rPr>
              <a:t>esse</a:t>
            </a:r>
            <a:r>
              <a:rPr lang="en-US" sz="1600" b="0" i="0" u="none" strike="noStrike" cap="none" dirty="0">
                <a:solidFill>
                  <a:srgbClr val="FF8100"/>
                </a:solidFill>
                <a:latin typeface="Roboto Condensed"/>
                <a:ea typeface="Roboto Condensed"/>
                <a:cs typeface="Roboto Condensed"/>
                <a:sym typeface="Roboto Condensed"/>
              </a:rPr>
              <a:t> </a:t>
            </a:r>
            <a:r>
              <a:rPr lang="en-US" sz="1600" b="0" i="0" u="none" strike="noStrike" cap="none" dirty="0" err="1">
                <a:solidFill>
                  <a:srgbClr val="FF8100"/>
                </a:solidFill>
                <a:latin typeface="Roboto Condensed"/>
                <a:ea typeface="Roboto Condensed"/>
                <a:cs typeface="Roboto Condensed"/>
                <a:sym typeface="Roboto Condensed"/>
              </a:rPr>
              <a:t>cillum</a:t>
            </a:r>
            <a:r>
              <a:rPr lang="en-US" sz="1600" b="0" i="0" u="none" strike="noStrike" cap="none" dirty="0">
                <a:solidFill>
                  <a:srgbClr val="FF8100"/>
                </a:solidFill>
                <a:latin typeface="Roboto Condensed"/>
                <a:ea typeface="Roboto Condensed"/>
                <a:cs typeface="Roboto Condensed"/>
                <a:sym typeface="Roboto Condensed"/>
              </a:rPr>
              <a:t> dolore </a:t>
            </a:r>
            <a:r>
              <a:rPr lang="en-US" sz="1600" b="0" i="0" u="none" strike="noStrike" cap="none" dirty="0" err="1">
                <a:solidFill>
                  <a:srgbClr val="FF8100"/>
                </a:solidFill>
                <a:latin typeface="Roboto Condensed"/>
                <a:ea typeface="Roboto Condensed"/>
                <a:cs typeface="Roboto Condensed"/>
                <a:sym typeface="Roboto Condensed"/>
              </a:rPr>
              <a:t>eu</a:t>
            </a:r>
            <a:r>
              <a:rPr lang="en-US" sz="1600" b="0" i="0" u="none" strike="noStrike" cap="none" dirty="0">
                <a:solidFill>
                  <a:srgbClr val="FF8100"/>
                </a:solidFill>
                <a:latin typeface="Roboto Condensed"/>
                <a:ea typeface="Roboto Condensed"/>
                <a:cs typeface="Roboto Condensed"/>
                <a:sym typeface="Roboto Condensed"/>
              </a:rPr>
              <a:t> </a:t>
            </a:r>
            <a:r>
              <a:rPr lang="en-US" sz="1600" b="0" i="0" u="none" strike="noStrike" cap="none" dirty="0" err="1">
                <a:solidFill>
                  <a:srgbClr val="FF8100"/>
                </a:solidFill>
                <a:latin typeface="Roboto Condensed"/>
                <a:ea typeface="Roboto Condensed"/>
                <a:cs typeface="Roboto Condensed"/>
                <a:sym typeface="Roboto Condensed"/>
              </a:rPr>
              <a:t>fugiat</a:t>
            </a:r>
            <a:r>
              <a:rPr lang="en-US" sz="1600" b="0" i="0" u="none" strike="noStrike" cap="none" dirty="0">
                <a:solidFill>
                  <a:srgbClr val="FF8100"/>
                </a:solidFill>
                <a:latin typeface="Roboto Condensed"/>
                <a:ea typeface="Roboto Condensed"/>
                <a:cs typeface="Roboto Condensed"/>
                <a:sym typeface="Roboto Condensed"/>
              </a:rPr>
              <a:t> </a:t>
            </a:r>
            <a:r>
              <a:rPr lang="en-US" sz="1600" b="0" i="0" u="none" strike="noStrike" cap="none" dirty="0" err="1">
                <a:solidFill>
                  <a:srgbClr val="FF8100"/>
                </a:solidFill>
                <a:latin typeface="Roboto Condensed"/>
                <a:ea typeface="Roboto Condensed"/>
                <a:cs typeface="Roboto Condensed"/>
                <a:sym typeface="Roboto Condensed"/>
              </a:rPr>
              <a:t>nulla</a:t>
            </a:r>
            <a:r>
              <a:rPr lang="en-US" sz="1600" b="0" i="0" u="none" strike="noStrike" cap="none" dirty="0">
                <a:solidFill>
                  <a:srgbClr val="FF8100"/>
                </a:solidFill>
                <a:latin typeface="Roboto Condensed"/>
                <a:ea typeface="Roboto Condensed"/>
                <a:cs typeface="Roboto Condensed"/>
                <a:sym typeface="Roboto Condensed"/>
              </a:rPr>
              <a:t> </a:t>
            </a:r>
            <a:r>
              <a:rPr lang="en-US" sz="1600" b="0" i="0" u="none" strike="noStrike" cap="none" dirty="0" err="1">
                <a:solidFill>
                  <a:srgbClr val="FF8100"/>
                </a:solidFill>
                <a:latin typeface="Roboto Condensed"/>
                <a:ea typeface="Roboto Condensed"/>
                <a:cs typeface="Roboto Condensed"/>
                <a:sym typeface="Roboto Condensed"/>
              </a:rPr>
              <a:t>pariatur</a:t>
            </a:r>
            <a:r>
              <a:rPr lang="en-US" sz="1600" b="0" i="0" u="none" strike="noStrike" cap="none" dirty="0">
                <a:solidFill>
                  <a:srgbClr val="FF8100"/>
                </a:solidFill>
                <a:latin typeface="Roboto Condensed"/>
                <a:ea typeface="Roboto Condensed"/>
                <a:cs typeface="Roboto Condensed"/>
                <a:sym typeface="Roboto Condensed"/>
              </a:rPr>
              <a:t>. Lorem ipsum dolor sit </a:t>
            </a:r>
            <a:r>
              <a:rPr lang="en-US" sz="1600" b="0" i="0" u="none" strike="noStrike" cap="none" dirty="0" err="1">
                <a:solidFill>
                  <a:srgbClr val="FF8100"/>
                </a:solidFill>
                <a:latin typeface="Roboto Condensed"/>
                <a:ea typeface="Roboto Condensed"/>
                <a:cs typeface="Roboto Condensed"/>
                <a:sym typeface="Roboto Condensed"/>
              </a:rPr>
              <a:t>amet</a:t>
            </a:r>
            <a:r>
              <a:rPr lang="en-US" sz="1600" b="0" i="0" u="none" strike="noStrike" cap="none" dirty="0">
                <a:solidFill>
                  <a:srgbClr val="FF8100"/>
                </a:solidFill>
                <a:latin typeface="Roboto Condensed"/>
                <a:ea typeface="Roboto Condensed"/>
                <a:cs typeface="Roboto Condensed"/>
                <a:sym typeface="Roboto Condensed"/>
              </a:rPr>
              <a:t>, </a:t>
            </a:r>
            <a:r>
              <a:rPr lang="en-US" sz="1600" b="0" i="0" u="none" strike="noStrike" cap="none" dirty="0" err="1">
                <a:solidFill>
                  <a:srgbClr val="FF8100"/>
                </a:solidFill>
                <a:latin typeface="Roboto Condensed"/>
                <a:ea typeface="Roboto Condensed"/>
                <a:cs typeface="Roboto Condensed"/>
                <a:sym typeface="Roboto Condensed"/>
              </a:rPr>
              <a:t>consectetur</a:t>
            </a:r>
            <a:r>
              <a:rPr lang="en-US" sz="1600" b="0" i="0" u="none" strike="noStrike" cap="none" dirty="0">
                <a:solidFill>
                  <a:srgbClr val="FF8100"/>
                </a:solidFill>
                <a:latin typeface="Roboto Condensed"/>
                <a:ea typeface="Roboto Condensed"/>
                <a:cs typeface="Roboto Condensed"/>
                <a:sym typeface="Roboto Condensed"/>
              </a:rPr>
              <a:t> </a:t>
            </a:r>
            <a:r>
              <a:rPr lang="en-US" sz="1600" b="0" i="0" u="none" strike="noStrike" cap="none" dirty="0" err="1">
                <a:solidFill>
                  <a:srgbClr val="FF8100"/>
                </a:solidFill>
                <a:latin typeface="Roboto Condensed"/>
                <a:ea typeface="Roboto Condensed"/>
                <a:cs typeface="Roboto Condensed"/>
                <a:sym typeface="Roboto Condensed"/>
              </a:rPr>
              <a:t>adipiscing</a:t>
            </a:r>
            <a:r>
              <a:rPr lang="en-US" sz="1600" b="0" i="0" u="none" strike="noStrike" cap="none" dirty="0">
                <a:solidFill>
                  <a:srgbClr val="FF8100"/>
                </a:solidFill>
                <a:latin typeface="Roboto Condensed"/>
                <a:ea typeface="Roboto Condensed"/>
                <a:cs typeface="Roboto Condensed"/>
                <a:sym typeface="Roboto Condensed"/>
              </a:rPr>
              <a:t> </a:t>
            </a:r>
            <a:r>
              <a:rPr lang="en-US" sz="1600" b="0" i="0" u="none" strike="noStrike" cap="none" dirty="0" err="1">
                <a:solidFill>
                  <a:srgbClr val="FF8100"/>
                </a:solidFill>
                <a:latin typeface="Roboto Condensed"/>
                <a:ea typeface="Roboto Condensed"/>
                <a:cs typeface="Roboto Condensed"/>
                <a:sym typeface="Roboto Condensed"/>
              </a:rPr>
              <a:t>elit</a:t>
            </a:r>
            <a:r>
              <a:rPr lang="en-US" sz="1600" b="0" i="0" u="none" strike="noStrike" cap="none" dirty="0">
                <a:solidFill>
                  <a:srgbClr val="FF8100"/>
                </a:solidFill>
                <a:latin typeface="Roboto Condensed"/>
                <a:ea typeface="Roboto Condensed"/>
                <a:cs typeface="Roboto Condensed"/>
                <a:sym typeface="Roboto Condensed"/>
              </a:rPr>
              <a:t>, sed do </a:t>
            </a:r>
            <a:r>
              <a:rPr lang="en-US" sz="1600" b="0" i="0" u="none" strike="noStrike" cap="none" dirty="0" err="1">
                <a:solidFill>
                  <a:srgbClr val="FF8100"/>
                </a:solidFill>
                <a:latin typeface="Roboto Condensed"/>
                <a:ea typeface="Roboto Condensed"/>
                <a:cs typeface="Roboto Condensed"/>
                <a:sym typeface="Roboto Condensed"/>
              </a:rPr>
              <a:t>eiusmod</a:t>
            </a:r>
            <a:r>
              <a:rPr lang="en-US" sz="1600" b="0" i="0" u="none" strike="noStrike" cap="none" dirty="0">
                <a:solidFill>
                  <a:srgbClr val="FF8100"/>
                </a:solidFill>
                <a:latin typeface="Roboto Condensed"/>
                <a:ea typeface="Roboto Condensed"/>
                <a:cs typeface="Roboto Condensed"/>
                <a:sym typeface="Roboto Condensed"/>
              </a:rPr>
              <a:t> </a:t>
            </a:r>
            <a:r>
              <a:rPr lang="en-US" sz="1600" b="0" i="0" u="none" strike="noStrike" cap="none" dirty="0" err="1">
                <a:solidFill>
                  <a:srgbClr val="FF8100"/>
                </a:solidFill>
                <a:latin typeface="Roboto Condensed"/>
                <a:ea typeface="Roboto Condensed"/>
                <a:cs typeface="Roboto Condensed"/>
                <a:sym typeface="Roboto Condensed"/>
              </a:rPr>
              <a:t>tempor</a:t>
            </a:r>
            <a:r>
              <a:rPr lang="en-US" sz="1600" b="0" i="0" u="none" strike="noStrike" cap="none" dirty="0">
                <a:solidFill>
                  <a:srgbClr val="FF8100"/>
                </a:solidFill>
                <a:latin typeface="Roboto Condensed"/>
                <a:ea typeface="Roboto Condensed"/>
                <a:cs typeface="Roboto Condensed"/>
                <a:sym typeface="Roboto Condensed"/>
              </a:rPr>
              <a:t> </a:t>
            </a:r>
            <a:r>
              <a:rPr lang="en-US" sz="1600" b="0" i="0" u="none" strike="noStrike" cap="none" dirty="0" err="1">
                <a:solidFill>
                  <a:srgbClr val="FF8100"/>
                </a:solidFill>
                <a:latin typeface="Roboto Condensed"/>
                <a:ea typeface="Roboto Condensed"/>
                <a:cs typeface="Roboto Condensed"/>
                <a:sym typeface="Roboto Condensed"/>
              </a:rPr>
              <a:t>incididunt</a:t>
            </a:r>
            <a:r>
              <a:rPr lang="en-US" sz="1600" b="0" i="0" u="none" strike="noStrike" cap="none" dirty="0">
                <a:solidFill>
                  <a:srgbClr val="FF8100"/>
                </a:solidFill>
                <a:latin typeface="Roboto Condensed"/>
                <a:ea typeface="Roboto Condensed"/>
                <a:cs typeface="Roboto Condensed"/>
                <a:sym typeface="Roboto Condensed"/>
              </a:rPr>
              <a:t> </a:t>
            </a:r>
            <a:r>
              <a:rPr lang="en-US" sz="1600" b="0" i="0" u="none" strike="noStrike" cap="none" dirty="0" err="1">
                <a:solidFill>
                  <a:srgbClr val="FF8100"/>
                </a:solidFill>
                <a:latin typeface="Roboto Condensed"/>
                <a:ea typeface="Roboto Condensed"/>
                <a:cs typeface="Roboto Condensed"/>
                <a:sym typeface="Roboto Condensed"/>
              </a:rPr>
              <a:t>ut</a:t>
            </a:r>
            <a:r>
              <a:rPr lang="en-US" sz="1600" b="0" i="0" u="none" strike="noStrike" cap="none" dirty="0">
                <a:solidFill>
                  <a:srgbClr val="FF8100"/>
                </a:solidFill>
                <a:latin typeface="Roboto Condensed"/>
                <a:ea typeface="Roboto Condensed"/>
                <a:cs typeface="Roboto Condensed"/>
                <a:sym typeface="Roboto Condensed"/>
              </a:rPr>
              <a:t> labore et dolore magna </a:t>
            </a:r>
            <a:r>
              <a:rPr lang="en-US" sz="1600" b="0" i="0" u="none" strike="noStrike" cap="none" dirty="0" err="1">
                <a:solidFill>
                  <a:srgbClr val="FF8100"/>
                </a:solidFill>
                <a:latin typeface="Roboto Condensed"/>
                <a:ea typeface="Roboto Condensed"/>
                <a:cs typeface="Roboto Condensed"/>
                <a:sym typeface="Roboto Condensed"/>
              </a:rPr>
              <a:t>aliqua</a:t>
            </a:r>
            <a:r>
              <a:rPr lang="en-US" sz="1600" b="0" i="0" u="none" strike="noStrike" cap="none" dirty="0">
                <a:solidFill>
                  <a:srgbClr val="FF8100"/>
                </a:solidFill>
                <a:latin typeface="Roboto Condensed"/>
                <a:ea typeface="Roboto Condensed"/>
                <a:cs typeface="Roboto Condensed"/>
                <a:sym typeface="Roboto Condensed"/>
              </a:rPr>
              <a:t>. Ut </a:t>
            </a:r>
            <a:r>
              <a:rPr lang="en-US" sz="1600" b="0" i="0" u="none" strike="noStrike" cap="none" dirty="0" err="1">
                <a:solidFill>
                  <a:srgbClr val="FF8100"/>
                </a:solidFill>
                <a:latin typeface="Roboto Condensed"/>
                <a:ea typeface="Roboto Condensed"/>
                <a:cs typeface="Roboto Condensed"/>
                <a:sym typeface="Roboto Condensed"/>
              </a:rPr>
              <a:t>enim</a:t>
            </a:r>
            <a:r>
              <a:rPr lang="en-US" sz="1600" b="0" i="0" u="none" strike="noStrike" cap="none" dirty="0">
                <a:solidFill>
                  <a:srgbClr val="FF8100"/>
                </a:solidFill>
                <a:latin typeface="Roboto Condensed"/>
                <a:ea typeface="Roboto Condensed"/>
                <a:cs typeface="Roboto Condensed"/>
                <a:sym typeface="Roboto Condensed"/>
              </a:rPr>
              <a:t> ad minim </a:t>
            </a:r>
            <a:r>
              <a:rPr lang="en-US" sz="1600" b="0" i="0" u="none" strike="noStrike" cap="none" dirty="0" err="1">
                <a:solidFill>
                  <a:srgbClr val="FF8100"/>
                </a:solidFill>
                <a:latin typeface="Roboto Condensed"/>
                <a:ea typeface="Roboto Condensed"/>
                <a:cs typeface="Roboto Condensed"/>
                <a:sym typeface="Roboto Condensed"/>
              </a:rPr>
              <a:t>veniam</a:t>
            </a:r>
            <a:r>
              <a:rPr lang="en-US" sz="1600" b="0" i="0" u="none" strike="noStrike" cap="none" dirty="0">
                <a:solidFill>
                  <a:srgbClr val="FF8100"/>
                </a:solidFill>
                <a:latin typeface="Roboto Condensed"/>
                <a:ea typeface="Roboto Condensed"/>
                <a:cs typeface="Roboto Condensed"/>
                <a:sym typeface="Roboto Condensed"/>
              </a:rPr>
              <a:t>, </a:t>
            </a:r>
            <a:r>
              <a:rPr lang="en-US" sz="1600" b="0" i="0" u="none" strike="noStrike" cap="none" dirty="0" err="1">
                <a:solidFill>
                  <a:srgbClr val="FF8100"/>
                </a:solidFill>
                <a:latin typeface="Roboto Condensed"/>
                <a:ea typeface="Roboto Condensed"/>
                <a:cs typeface="Roboto Condensed"/>
                <a:sym typeface="Roboto Condensed"/>
              </a:rPr>
              <a:t>quis</a:t>
            </a:r>
            <a:r>
              <a:rPr lang="en-US" sz="1600" b="0" i="0" u="none" strike="noStrike" cap="none" dirty="0">
                <a:solidFill>
                  <a:srgbClr val="FF8100"/>
                </a:solidFill>
                <a:latin typeface="Roboto Condensed"/>
                <a:ea typeface="Roboto Condensed"/>
                <a:cs typeface="Roboto Condensed"/>
                <a:sym typeface="Roboto Condensed"/>
              </a:rPr>
              <a:t> </a:t>
            </a:r>
            <a:r>
              <a:rPr lang="en-US" sz="1600" b="0" i="0" u="none" strike="noStrike" cap="none" dirty="0" err="1">
                <a:solidFill>
                  <a:srgbClr val="FF8100"/>
                </a:solidFill>
                <a:latin typeface="Roboto Condensed"/>
                <a:ea typeface="Roboto Condensed"/>
                <a:cs typeface="Roboto Condensed"/>
                <a:sym typeface="Roboto Condensed"/>
              </a:rPr>
              <a:t>nostrud</a:t>
            </a:r>
            <a:r>
              <a:rPr lang="en-US" sz="1600" b="0" i="0" u="none" strike="noStrike" cap="none" dirty="0">
                <a:solidFill>
                  <a:srgbClr val="FF8100"/>
                </a:solidFill>
                <a:latin typeface="Roboto Condensed"/>
                <a:ea typeface="Roboto Condensed"/>
                <a:cs typeface="Roboto Condensed"/>
                <a:sym typeface="Roboto Condensed"/>
              </a:rPr>
              <a:t> exercitation </a:t>
            </a:r>
            <a:r>
              <a:rPr lang="en-US" sz="1600" b="0" i="0" u="none" strike="noStrike" cap="none" dirty="0" err="1">
                <a:solidFill>
                  <a:srgbClr val="FF8100"/>
                </a:solidFill>
                <a:latin typeface="Roboto Condensed"/>
                <a:ea typeface="Roboto Condensed"/>
                <a:cs typeface="Roboto Condensed"/>
                <a:sym typeface="Roboto Condensed"/>
              </a:rPr>
              <a:t>ullamco</a:t>
            </a:r>
            <a:r>
              <a:rPr lang="en-US" sz="1600" b="0" i="0" u="none" strike="noStrike" cap="none" dirty="0">
                <a:solidFill>
                  <a:srgbClr val="FF8100"/>
                </a:solidFill>
                <a:latin typeface="Roboto Condensed"/>
                <a:ea typeface="Roboto Condensed"/>
                <a:cs typeface="Roboto Condensed"/>
                <a:sym typeface="Roboto Condensed"/>
              </a:rPr>
              <a:t> </a:t>
            </a:r>
            <a:r>
              <a:rPr lang="en-US" sz="1600" b="0" i="0" u="none" strike="noStrike" cap="none" dirty="0" err="1">
                <a:solidFill>
                  <a:srgbClr val="FF8100"/>
                </a:solidFill>
                <a:latin typeface="Roboto Condensed"/>
                <a:ea typeface="Roboto Condensed"/>
                <a:cs typeface="Roboto Condensed"/>
                <a:sym typeface="Roboto Condensed"/>
              </a:rPr>
              <a:t>laboris</a:t>
            </a:r>
            <a:r>
              <a:rPr lang="en-US" sz="1600" b="0" i="0" u="none" strike="noStrike" cap="none" dirty="0">
                <a:solidFill>
                  <a:srgbClr val="FF8100"/>
                </a:solidFill>
                <a:latin typeface="Roboto Condensed"/>
                <a:ea typeface="Roboto Condensed"/>
                <a:cs typeface="Roboto Condensed"/>
                <a:sym typeface="Roboto Condensed"/>
              </a:rPr>
              <a:t> nisi </a:t>
            </a:r>
            <a:r>
              <a:rPr lang="en-US" sz="1600" b="0" i="0" u="none" strike="noStrike" cap="none" dirty="0" err="1">
                <a:solidFill>
                  <a:srgbClr val="FF8100"/>
                </a:solidFill>
                <a:latin typeface="Roboto Condensed"/>
                <a:ea typeface="Roboto Condensed"/>
                <a:cs typeface="Roboto Condensed"/>
                <a:sym typeface="Roboto Condensed"/>
              </a:rPr>
              <a:t>ut</a:t>
            </a:r>
            <a:r>
              <a:rPr lang="en-US" sz="1600" b="0" i="0" u="none" strike="noStrike" cap="none" dirty="0">
                <a:solidFill>
                  <a:srgbClr val="FF8100"/>
                </a:solidFill>
                <a:latin typeface="Roboto Condensed"/>
                <a:ea typeface="Roboto Condensed"/>
                <a:cs typeface="Roboto Condensed"/>
                <a:sym typeface="Roboto Condensed"/>
              </a:rPr>
              <a:t> </a:t>
            </a:r>
            <a:r>
              <a:rPr lang="en-US" sz="1600" b="0" i="0" u="none" strike="noStrike" cap="none" dirty="0" err="1">
                <a:solidFill>
                  <a:srgbClr val="FF8100"/>
                </a:solidFill>
                <a:latin typeface="Roboto Condensed"/>
                <a:ea typeface="Roboto Condensed"/>
                <a:cs typeface="Roboto Condensed"/>
                <a:sym typeface="Roboto Condensed"/>
              </a:rPr>
              <a:t>aliquip</a:t>
            </a:r>
            <a:r>
              <a:rPr lang="en-US" sz="1600" b="0" i="0" u="none" strike="noStrike" cap="none" dirty="0">
                <a:solidFill>
                  <a:srgbClr val="FF8100"/>
                </a:solidFill>
                <a:latin typeface="Roboto Condensed"/>
                <a:ea typeface="Roboto Condensed"/>
                <a:cs typeface="Roboto Condensed"/>
                <a:sym typeface="Roboto Condensed"/>
              </a:rPr>
              <a:t> ex </a:t>
            </a:r>
            <a:r>
              <a:rPr lang="en-US" sz="1600" b="0" i="0" u="none" strike="noStrike" cap="none" dirty="0" err="1">
                <a:solidFill>
                  <a:srgbClr val="FF8100"/>
                </a:solidFill>
                <a:latin typeface="Roboto Condensed"/>
                <a:ea typeface="Roboto Condensed"/>
                <a:cs typeface="Roboto Condensed"/>
                <a:sym typeface="Roboto Condensed"/>
              </a:rPr>
              <a:t>ea</a:t>
            </a:r>
            <a:r>
              <a:rPr lang="en-US" sz="1600" b="0" i="0" u="none" strike="noStrike" cap="none" dirty="0">
                <a:solidFill>
                  <a:srgbClr val="FF8100"/>
                </a:solidFill>
                <a:latin typeface="Roboto Condensed"/>
                <a:ea typeface="Roboto Condensed"/>
                <a:cs typeface="Roboto Condensed"/>
                <a:sym typeface="Roboto Condensed"/>
              </a:rPr>
              <a:t> </a:t>
            </a:r>
            <a:r>
              <a:rPr lang="en-US" sz="1600" b="0" i="0" u="none" strike="noStrike" cap="none" dirty="0" err="1">
                <a:solidFill>
                  <a:srgbClr val="FF8100"/>
                </a:solidFill>
                <a:latin typeface="Roboto Condensed"/>
                <a:ea typeface="Roboto Condensed"/>
                <a:cs typeface="Roboto Condensed"/>
                <a:sym typeface="Roboto Condensed"/>
              </a:rPr>
              <a:t>commodo</a:t>
            </a:r>
            <a:r>
              <a:rPr lang="en-US" sz="1600" b="0" i="0" u="none" strike="noStrike" cap="none" dirty="0">
                <a:solidFill>
                  <a:srgbClr val="FF8100"/>
                </a:solidFill>
                <a:latin typeface="Roboto Condensed"/>
                <a:ea typeface="Roboto Condensed"/>
                <a:cs typeface="Roboto Condensed"/>
                <a:sym typeface="Roboto Condensed"/>
              </a:rPr>
              <a:t> </a:t>
            </a:r>
            <a:r>
              <a:rPr lang="en-US" sz="1600" b="0" i="0" u="none" strike="noStrike" cap="none" dirty="0" err="1">
                <a:solidFill>
                  <a:srgbClr val="FF8100"/>
                </a:solidFill>
                <a:latin typeface="Roboto Condensed"/>
                <a:ea typeface="Roboto Condensed"/>
                <a:cs typeface="Roboto Condensed"/>
                <a:sym typeface="Roboto Condensed"/>
              </a:rPr>
              <a:t>consequat</a:t>
            </a:r>
            <a:r>
              <a:rPr lang="en-US" sz="1600" b="0" i="0" u="none" strike="noStrike" cap="none" dirty="0">
                <a:solidFill>
                  <a:srgbClr val="FF8100"/>
                </a:solidFill>
                <a:latin typeface="Roboto Condensed"/>
                <a:ea typeface="Roboto Condensed"/>
                <a:cs typeface="Roboto Condensed"/>
                <a:sym typeface="Roboto Condensed"/>
              </a:rPr>
              <a:t>. Duis </a:t>
            </a:r>
            <a:r>
              <a:rPr lang="en-US" sz="1600" b="0" i="0" u="none" strike="noStrike" cap="none" dirty="0" err="1">
                <a:solidFill>
                  <a:srgbClr val="FF8100"/>
                </a:solidFill>
                <a:latin typeface="Roboto Condensed"/>
                <a:ea typeface="Roboto Condensed"/>
                <a:cs typeface="Roboto Condensed"/>
                <a:sym typeface="Roboto Condensed"/>
              </a:rPr>
              <a:t>aute</a:t>
            </a:r>
            <a:r>
              <a:rPr lang="en-US" sz="1600" b="0" i="0" u="none" strike="noStrike" cap="none" dirty="0">
                <a:solidFill>
                  <a:srgbClr val="FF8100"/>
                </a:solidFill>
                <a:latin typeface="Roboto Condensed"/>
                <a:ea typeface="Roboto Condensed"/>
                <a:cs typeface="Roboto Condensed"/>
                <a:sym typeface="Roboto Condensed"/>
              </a:rPr>
              <a:t> </a:t>
            </a:r>
            <a:r>
              <a:rPr lang="en-US" sz="1600" b="0" i="0" u="none" strike="noStrike" cap="none" dirty="0" err="1">
                <a:solidFill>
                  <a:srgbClr val="FF8100"/>
                </a:solidFill>
                <a:latin typeface="Roboto Condensed"/>
                <a:ea typeface="Roboto Condensed"/>
                <a:cs typeface="Roboto Condensed"/>
                <a:sym typeface="Roboto Condensed"/>
              </a:rPr>
              <a:t>irure</a:t>
            </a:r>
            <a:r>
              <a:rPr lang="en-US" sz="1600" b="0" i="0" u="none" strike="noStrike" cap="none" dirty="0">
                <a:solidFill>
                  <a:srgbClr val="FF8100"/>
                </a:solidFill>
                <a:latin typeface="Roboto Condensed"/>
                <a:ea typeface="Roboto Condensed"/>
                <a:cs typeface="Roboto Condensed"/>
                <a:sym typeface="Roboto Condensed"/>
              </a:rPr>
              <a:t> dolor in </a:t>
            </a:r>
            <a:r>
              <a:rPr lang="en-US" sz="1600" b="0" i="0" u="none" strike="noStrike" cap="none" dirty="0" err="1">
                <a:solidFill>
                  <a:srgbClr val="FF8100"/>
                </a:solidFill>
                <a:latin typeface="Roboto Condensed"/>
                <a:ea typeface="Roboto Condensed"/>
                <a:cs typeface="Roboto Condensed"/>
                <a:sym typeface="Roboto Condensed"/>
              </a:rPr>
              <a:t>reprehenderit</a:t>
            </a:r>
            <a:r>
              <a:rPr lang="en-US" sz="1600" b="0" i="0" u="none" strike="noStrike" cap="none" dirty="0">
                <a:solidFill>
                  <a:srgbClr val="FF8100"/>
                </a:solidFill>
                <a:latin typeface="Roboto Condensed"/>
                <a:ea typeface="Roboto Condensed"/>
                <a:cs typeface="Roboto Condensed"/>
                <a:sym typeface="Roboto Condensed"/>
              </a:rPr>
              <a:t> in </a:t>
            </a:r>
            <a:r>
              <a:rPr lang="en-US" sz="1600" b="0" i="0" u="none" strike="noStrike" cap="none" dirty="0" err="1">
                <a:solidFill>
                  <a:srgbClr val="FF8100"/>
                </a:solidFill>
                <a:latin typeface="Roboto Condensed"/>
                <a:ea typeface="Roboto Condensed"/>
                <a:cs typeface="Roboto Condensed"/>
                <a:sym typeface="Roboto Condensed"/>
              </a:rPr>
              <a:t>voluptate</a:t>
            </a:r>
            <a:r>
              <a:rPr lang="en-US" sz="1600" b="0" i="0" u="none" strike="noStrike" cap="none" dirty="0">
                <a:solidFill>
                  <a:srgbClr val="FF8100"/>
                </a:solidFill>
                <a:latin typeface="Roboto Condensed"/>
                <a:ea typeface="Roboto Condensed"/>
                <a:cs typeface="Roboto Condensed"/>
                <a:sym typeface="Roboto Condensed"/>
              </a:rPr>
              <a:t> </a:t>
            </a:r>
            <a:r>
              <a:rPr lang="en-US" sz="1600" b="0" i="0" u="none" strike="noStrike" cap="none" dirty="0" err="1">
                <a:solidFill>
                  <a:srgbClr val="FF8100"/>
                </a:solidFill>
                <a:latin typeface="Roboto Condensed"/>
                <a:ea typeface="Roboto Condensed"/>
                <a:cs typeface="Roboto Condensed"/>
                <a:sym typeface="Roboto Condensed"/>
              </a:rPr>
              <a:t>velit</a:t>
            </a:r>
            <a:r>
              <a:rPr lang="en-US" sz="1600" b="0" i="0" u="none" strike="noStrike" cap="none" dirty="0">
                <a:solidFill>
                  <a:srgbClr val="FF8100"/>
                </a:solidFill>
                <a:latin typeface="Roboto Condensed"/>
                <a:ea typeface="Roboto Condensed"/>
                <a:cs typeface="Roboto Condensed"/>
                <a:sym typeface="Roboto Condensed"/>
              </a:rPr>
              <a:t> </a:t>
            </a:r>
            <a:r>
              <a:rPr lang="en-US" sz="1600" b="0" i="0" u="none" strike="noStrike" cap="none" dirty="0" err="1">
                <a:solidFill>
                  <a:srgbClr val="FF8100"/>
                </a:solidFill>
                <a:latin typeface="Roboto Condensed"/>
                <a:ea typeface="Roboto Condensed"/>
                <a:cs typeface="Roboto Condensed"/>
                <a:sym typeface="Roboto Condensed"/>
              </a:rPr>
              <a:t>esse</a:t>
            </a:r>
            <a:r>
              <a:rPr lang="en-US" sz="1600" b="0" i="0" u="none" strike="noStrike" cap="none" dirty="0">
                <a:solidFill>
                  <a:srgbClr val="FF8100"/>
                </a:solidFill>
                <a:latin typeface="Roboto Condensed"/>
                <a:ea typeface="Roboto Condensed"/>
                <a:cs typeface="Roboto Condensed"/>
                <a:sym typeface="Roboto Condensed"/>
              </a:rPr>
              <a:t> </a:t>
            </a:r>
            <a:r>
              <a:rPr lang="en-US" sz="1600" b="0" i="0" u="none" strike="noStrike" cap="none" dirty="0" err="1">
                <a:solidFill>
                  <a:srgbClr val="FF8100"/>
                </a:solidFill>
                <a:latin typeface="Roboto Condensed"/>
                <a:ea typeface="Roboto Condensed"/>
                <a:cs typeface="Roboto Condensed"/>
                <a:sym typeface="Roboto Condensed"/>
              </a:rPr>
              <a:t>cillum</a:t>
            </a:r>
            <a:r>
              <a:rPr lang="en-US" sz="1600" b="0" i="0" u="none" strike="noStrike" cap="none" dirty="0">
                <a:solidFill>
                  <a:srgbClr val="FF8100"/>
                </a:solidFill>
                <a:latin typeface="Roboto Condensed"/>
                <a:ea typeface="Roboto Condensed"/>
                <a:cs typeface="Roboto Condensed"/>
                <a:sym typeface="Roboto Condensed"/>
              </a:rPr>
              <a:t> dolore </a:t>
            </a:r>
            <a:r>
              <a:rPr lang="en-US" sz="1600" b="0" i="0" u="none" strike="noStrike" cap="none" dirty="0" err="1">
                <a:solidFill>
                  <a:srgbClr val="FF8100"/>
                </a:solidFill>
                <a:latin typeface="Roboto Condensed"/>
                <a:ea typeface="Roboto Condensed"/>
                <a:cs typeface="Roboto Condensed"/>
                <a:sym typeface="Roboto Condensed"/>
              </a:rPr>
              <a:t>eu</a:t>
            </a:r>
            <a:r>
              <a:rPr lang="en-US" sz="1600" b="0" i="0" u="none" strike="noStrike" cap="none" dirty="0">
                <a:solidFill>
                  <a:srgbClr val="FF8100"/>
                </a:solidFill>
                <a:latin typeface="Roboto Condensed"/>
                <a:ea typeface="Roboto Condensed"/>
                <a:cs typeface="Roboto Condensed"/>
                <a:sym typeface="Roboto Condensed"/>
              </a:rPr>
              <a:t> </a:t>
            </a:r>
            <a:r>
              <a:rPr lang="en-US" sz="1600" b="0" i="0" u="none" strike="noStrike" cap="none" dirty="0" err="1">
                <a:solidFill>
                  <a:srgbClr val="FF8100"/>
                </a:solidFill>
                <a:latin typeface="Roboto Condensed"/>
                <a:ea typeface="Roboto Condensed"/>
                <a:cs typeface="Roboto Condensed"/>
                <a:sym typeface="Roboto Condensed"/>
              </a:rPr>
              <a:t>fugiat</a:t>
            </a:r>
            <a:r>
              <a:rPr lang="en-US" sz="1600" b="0" i="0" u="none" strike="noStrike" cap="none" dirty="0">
                <a:solidFill>
                  <a:srgbClr val="FF8100"/>
                </a:solidFill>
                <a:latin typeface="Roboto Condensed"/>
                <a:ea typeface="Roboto Condensed"/>
                <a:cs typeface="Roboto Condensed"/>
                <a:sym typeface="Roboto Condensed"/>
              </a:rPr>
              <a:t> </a:t>
            </a:r>
            <a:r>
              <a:rPr lang="en-US" sz="1600" b="0" i="0" u="none" strike="noStrike" cap="none" dirty="0" err="1">
                <a:solidFill>
                  <a:srgbClr val="FF8100"/>
                </a:solidFill>
                <a:latin typeface="Roboto Condensed"/>
                <a:ea typeface="Roboto Condensed"/>
                <a:cs typeface="Roboto Condensed"/>
                <a:sym typeface="Roboto Condensed"/>
              </a:rPr>
              <a:t>nulla</a:t>
            </a:r>
            <a:r>
              <a:rPr lang="en-US" sz="1600" b="0" i="0" u="none" strike="noStrike" cap="none" dirty="0">
                <a:solidFill>
                  <a:srgbClr val="FF8100"/>
                </a:solidFill>
                <a:latin typeface="Roboto Condensed"/>
                <a:ea typeface="Roboto Condensed"/>
                <a:cs typeface="Roboto Condensed"/>
                <a:sym typeface="Roboto Condensed"/>
              </a:rPr>
              <a:t> </a:t>
            </a:r>
            <a:r>
              <a:rPr lang="en-US" sz="1600" b="0" i="0" u="none" strike="noStrike" cap="none" dirty="0" err="1">
                <a:solidFill>
                  <a:srgbClr val="FF8100"/>
                </a:solidFill>
                <a:latin typeface="Roboto Condensed"/>
                <a:ea typeface="Roboto Condensed"/>
                <a:cs typeface="Roboto Condensed"/>
                <a:sym typeface="Roboto Condensed"/>
              </a:rPr>
              <a:t>pariatur</a:t>
            </a:r>
            <a:r>
              <a:rPr lang="en-US" sz="1600" b="0" i="0" u="none" strike="noStrike" cap="none" dirty="0">
                <a:solidFill>
                  <a:srgbClr val="FF8100"/>
                </a:solidFill>
                <a:latin typeface="Roboto Condensed"/>
                <a:ea typeface="Roboto Condensed"/>
                <a:cs typeface="Roboto Condensed"/>
                <a:sym typeface="Roboto Condensed"/>
              </a:rPr>
              <a:t>. </a:t>
            </a:r>
            <a:endParaRPr dirty="0"/>
          </a:p>
          <a:p>
            <a:pPr marL="0" marR="0" lvl="0" indent="0" algn="l" rtl="0">
              <a:lnSpc>
                <a:spcPct val="137500"/>
              </a:lnSpc>
              <a:spcBef>
                <a:spcPts val="1000"/>
              </a:spcBef>
              <a:spcAft>
                <a:spcPts val="0"/>
              </a:spcAft>
              <a:buClr>
                <a:srgbClr val="FF8100"/>
              </a:buClr>
              <a:buSzPts val="1600"/>
              <a:buFont typeface="Arial"/>
              <a:buNone/>
            </a:pPr>
            <a:r>
              <a:rPr lang="en-US" sz="1600" b="0" i="0" u="none" strike="noStrike" cap="none" dirty="0">
                <a:solidFill>
                  <a:srgbClr val="FF8100"/>
                </a:solidFill>
                <a:latin typeface="Roboto Condensed"/>
                <a:ea typeface="Roboto Condensed"/>
                <a:cs typeface="Roboto Condensed"/>
                <a:sym typeface="Roboto Condensed"/>
              </a:rPr>
              <a:t>Lorem ipsum dolor sit </a:t>
            </a:r>
            <a:r>
              <a:rPr lang="en-US" sz="1600" b="0" i="0" u="none" strike="noStrike" cap="none" dirty="0" err="1">
                <a:solidFill>
                  <a:srgbClr val="FF8100"/>
                </a:solidFill>
                <a:latin typeface="Roboto Condensed"/>
                <a:ea typeface="Roboto Condensed"/>
                <a:cs typeface="Roboto Condensed"/>
                <a:sym typeface="Roboto Condensed"/>
              </a:rPr>
              <a:t>amet</a:t>
            </a:r>
            <a:r>
              <a:rPr lang="en-US" sz="1600" b="0" i="0" u="none" strike="noStrike" cap="none" dirty="0">
                <a:solidFill>
                  <a:srgbClr val="FF8100"/>
                </a:solidFill>
                <a:latin typeface="Roboto Condensed"/>
                <a:ea typeface="Roboto Condensed"/>
                <a:cs typeface="Roboto Condensed"/>
                <a:sym typeface="Roboto Condensed"/>
              </a:rPr>
              <a:t>, </a:t>
            </a:r>
            <a:r>
              <a:rPr lang="en-US" sz="1600" b="0" i="0" u="none" strike="noStrike" cap="none" dirty="0" err="1">
                <a:solidFill>
                  <a:srgbClr val="FF8100"/>
                </a:solidFill>
                <a:latin typeface="Roboto Condensed"/>
                <a:ea typeface="Roboto Condensed"/>
                <a:cs typeface="Roboto Condensed"/>
                <a:sym typeface="Roboto Condensed"/>
              </a:rPr>
              <a:t>consectetur</a:t>
            </a:r>
            <a:r>
              <a:rPr lang="en-US" sz="1600" b="0" i="0" u="none" strike="noStrike" cap="none" dirty="0">
                <a:solidFill>
                  <a:srgbClr val="FF8100"/>
                </a:solidFill>
                <a:latin typeface="Roboto Condensed"/>
                <a:ea typeface="Roboto Condensed"/>
                <a:cs typeface="Roboto Condensed"/>
                <a:sym typeface="Roboto Condensed"/>
              </a:rPr>
              <a:t> </a:t>
            </a:r>
            <a:r>
              <a:rPr lang="en-US" sz="1600" b="0" i="0" u="none" strike="noStrike" cap="none" dirty="0" err="1">
                <a:solidFill>
                  <a:srgbClr val="FF8100"/>
                </a:solidFill>
                <a:latin typeface="Roboto Condensed"/>
                <a:ea typeface="Roboto Condensed"/>
                <a:cs typeface="Roboto Condensed"/>
                <a:sym typeface="Roboto Condensed"/>
              </a:rPr>
              <a:t>adipiscing</a:t>
            </a:r>
            <a:r>
              <a:rPr lang="en-US" sz="1600" b="0" i="0" u="none" strike="noStrike" cap="none" dirty="0">
                <a:solidFill>
                  <a:srgbClr val="FF8100"/>
                </a:solidFill>
                <a:latin typeface="Roboto Condensed"/>
                <a:ea typeface="Roboto Condensed"/>
                <a:cs typeface="Roboto Condensed"/>
                <a:sym typeface="Roboto Condensed"/>
              </a:rPr>
              <a:t> </a:t>
            </a:r>
            <a:r>
              <a:rPr lang="en-US" sz="1600" b="0" i="0" u="none" strike="noStrike" cap="none" dirty="0" err="1">
                <a:solidFill>
                  <a:srgbClr val="FF8100"/>
                </a:solidFill>
                <a:latin typeface="Roboto Condensed"/>
                <a:ea typeface="Roboto Condensed"/>
                <a:cs typeface="Roboto Condensed"/>
                <a:sym typeface="Roboto Condensed"/>
              </a:rPr>
              <a:t>elit</a:t>
            </a:r>
            <a:r>
              <a:rPr lang="en-US" sz="1600" b="0" i="0" u="none" strike="noStrike" cap="none" dirty="0">
                <a:solidFill>
                  <a:srgbClr val="FF8100"/>
                </a:solidFill>
                <a:latin typeface="Roboto Condensed"/>
                <a:ea typeface="Roboto Condensed"/>
                <a:cs typeface="Roboto Condensed"/>
                <a:sym typeface="Roboto Condensed"/>
              </a:rPr>
              <a:t>, sed do </a:t>
            </a:r>
            <a:r>
              <a:rPr lang="en-US" sz="1600" b="0" i="0" u="none" strike="noStrike" cap="none" dirty="0" err="1">
                <a:solidFill>
                  <a:srgbClr val="FF8100"/>
                </a:solidFill>
                <a:latin typeface="Roboto Condensed"/>
                <a:ea typeface="Roboto Condensed"/>
                <a:cs typeface="Roboto Condensed"/>
                <a:sym typeface="Roboto Condensed"/>
              </a:rPr>
              <a:t>eiusmod</a:t>
            </a:r>
            <a:r>
              <a:rPr lang="en-US" sz="1600" b="0" i="0" u="none" strike="noStrike" cap="none" dirty="0">
                <a:solidFill>
                  <a:srgbClr val="FF8100"/>
                </a:solidFill>
                <a:latin typeface="Roboto Condensed"/>
                <a:ea typeface="Roboto Condensed"/>
                <a:cs typeface="Roboto Condensed"/>
                <a:sym typeface="Roboto Condensed"/>
              </a:rPr>
              <a:t> </a:t>
            </a:r>
            <a:r>
              <a:rPr lang="en-US" sz="1600" b="0" i="0" u="none" strike="noStrike" cap="none" dirty="0" err="1">
                <a:solidFill>
                  <a:srgbClr val="FF8100"/>
                </a:solidFill>
                <a:latin typeface="Roboto Condensed"/>
                <a:ea typeface="Roboto Condensed"/>
                <a:cs typeface="Roboto Condensed"/>
                <a:sym typeface="Roboto Condensed"/>
              </a:rPr>
              <a:t>tempor</a:t>
            </a:r>
            <a:r>
              <a:rPr lang="en-US" sz="1600" b="0" i="0" u="none" strike="noStrike" cap="none" dirty="0">
                <a:solidFill>
                  <a:srgbClr val="FF8100"/>
                </a:solidFill>
                <a:latin typeface="Roboto Condensed"/>
                <a:ea typeface="Roboto Condensed"/>
                <a:cs typeface="Roboto Condensed"/>
                <a:sym typeface="Roboto Condensed"/>
              </a:rPr>
              <a:t> </a:t>
            </a:r>
            <a:r>
              <a:rPr lang="en-US" sz="1600" b="0" i="0" u="none" strike="noStrike" cap="none" dirty="0" err="1">
                <a:solidFill>
                  <a:srgbClr val="FF8100"/>
                </a:solidFill>
                <a:latin typeface="Roboto Condensed"/>
                <a:ea typeface="Roboto Condensed"/>
                <a:cs typeface="Roboto Condensed"/>
                <a:sym typeface="Roboto Condensed"/>
              </a:rPr>
              <a:t>incididunt</a:t>
            </a:r>
            <a:r>
              <a:rPr lang="en-US" sz="1600" b="0" i="0" u="none" strike="noStrike" cap="none" dirty="0">
                <a:solidFill>
                  <a:srgbClr val="FF8100"/>
                </a:solidFill>
                <a:latin typeface="Roboto Condensed"/>
                <a:ea typeface="Roboto Condensed"/>
                <a:cs typeface="Roboto Condensed"/>
                <a:sym typeface="Roboto Condensed"/>
              </a:rPr>
              <a:t> </a:t>
            </a:r>
            <a:r>
              <a:rPr lang="en-US" sz="1600" b="0" i="0" u="none" strike="noStrike" cap="none" dirty="0" err="1">
                <a:solidFill>
                  <a:srgbClr val="FF8100"/>
                </a:solidFill>
                <a:latin typeface="Roboto Condensed"/>
                <a:ea typeface="Roboto Condensed"/>
                <a:cs typeface="Roboto Condensed"/>
                <a:sym typeface="Roboto Condensed"/>
              </a:rPr>
              <a:t>ut</a:t>
            </a:r>
            <a:r>
              <a:rPr lang="en-US" sz="1600" b="0" i="0" u="none" strike="noStrike" cap="none" dirty="0">
                <a:solidFill>
                  <a:srgbClr val="FF8100"/>
                </a:solidFill>
                <a:latin typeface="Roboto Condensed"/>
                <a:ea typeface="Roboto Condensed"/>
                <a:cs typeface="Roboto Condensed"/>
                <a:sym typeface="Roboto Condensed"/>
              </a:rPr>
              <a:t> labore et dolore magna </a:t>
            </a:r>
            <a:r>
              <a:rPr lang="en-US" sz="1600" b="0" i="0" u="none" strike="noStrike" cap="none" dirty="0" err="1">
                <a:solidFill>
                  <a:srgbClr val="FF8100"/>
                </a:solidFill>
                <a:latin typeface="Roboto Condensed"/>
                <a:ea typeface="Roboto Condensed"/>
                <a:cs typeface="Roboto Condensed"/>
                <a:sym typeface="Roboto Condensed"/>
              </a:rPr>
              <a:t>aliqua</a:t>
            </a:r>
            <a:r>
              <a:rPr lang="en-US" sz="1600" b="0" i="0" u="none" strike="noStrike" cap="none" dirty="0">
                <a:solidFill>
                  <a:srgbClr val="FF8100"/>
                </a:solidFill>
                <a:latin typeface="Roboto Condensed"/>
                <a:ea typeface="Roboto Condensed"/>
                <a:cs typeface="Roboto Condensed"/>
                <a:sym typeface="Roboto Condensed"/>
              </a:rPr>
              <a:t>. Ut </a:t>
            </a:r>
            <a:r>
              <a:rPr lang="en-US" sz="1600" b="0" i="0" u="none" strike="noStrike" cap="none" dirty="0" err="1">
                <a:solidFill>
                  <a:srgbClr val="FF8100"/>
                </a:solidFill>
                <a:latin typeface="Roboto Condensed"/>
                <a:ea typeface="Roboto Condensed"/>
                <a:cs typeface="Roboto Condensed"/>
                <a:sym typeface="Roboto Condensed"/>
              </a:rPr>
              <a:t>enim</a:t>
            </a:r>
            <a:r>
              <a:rPr lang="en-US" sz="1600" b="0" i="0" u="none" strike="noStrike" cap="none" dirty="0">
                <a:solidFill>
                  <a:srgbClr val="FF8100"/>
                </a:solidFill>
                <a:latin typeface="Roboto Condensed"/>
                <a:ea typeface="Roboto Condensed"/>
                <a:cs typeface="Roboto Condensed"/>
                <a:sym typeface="Roboto Condensed"/>
              </a:rPr>
              <a:t> ad minim </a:t>
            </a:r>
            <a:r>
              <a:rPr lang="en-US" sz="1600" b="0" i="0" u="none" strike="noStrike" cap="none" dirty="0" err="1">
                <a:solidFill>
                  <a:srgbClr val="FF8100"/>
                </a:solidFill>
                <a:latin typeface="Roboto Condensed"/>
                <a:ea typeface="Roboto Condensed"/>
                <a:cs typeface="Roboto Condensed"/>
                <a:sym typeface="Roboto Condensed"/>
              </a:rPr>
              <a:t>veniam</a:t>
            </a:r>
            <a:r>
              <a:rPr lang="en-US" sz="1600" b="0" i="0" u="none" strike="noStrike" cap="none" dirty="0">
                <a:solidFill>
                  <a:srgbClr val="FF8100"/>
                </a:solidFill>
                <a:latin typeface="Roboto Condensed"/>
                <a:ea typeface="Roboto Condensed"/>
                <a:cs typeface="Roboto Condensed"/>
                <a:sym typeface="Roboto Condensed"/>
              </a:rPr>
              <a:t>, </a:t>
            </a:r>
            <a:r>
              <a:rPr lang="en-US" sz="1600" b="0" i="0" u="none" strike="noStrike" cap="none" dirty="0" err="1">
                <a:solidFill>
                  <a:srgbClr val="FF8100"/>
                </a:solidFill>
                <a:latin typeface="Roboto Condensed"/>
                <a:ea typeface="Roboto Condensed"/>
                <a:cs typeface="Roboto Condensed"/>
                <a:sym typeface="Roboto Condensed"/>
              </a:rPr>
              <a:t>quis</a:t>
            </a:r>
            <a:r>
              <a:rPr lang="en-US" sz="1600" b="0" i="0" u="none" strike="noStrike" cap="none" dirty="0">
                <a:solidFill>
                  <a:srgbClr val="FF8100"/>
                </a:solidFill>
                <a:latin typeface="Roboto Condensed"/>
                <a:ea typeface="Roboto Condensed"/>
                <a:cs typeface="Roboto Condensed"/>
                <a:sym typeface="Roboto Condensed"/>
              </a:rPr>
              <a:t> </a:t>
            </a:r>
            <a:r>
              <a:rPr lang="en-US" sz="1600" b="0" i="0" u="none" strike="noStrike" cap="none" dirty="0" err="1">
                <a:solidFill>
                  <a:srgbClr val="FF8100"/>
                </a:solidFill>
                <a:latin typeface="Roboto Condensed"/>
                <a:ea typeface="Roboto Condensed"/>
                <a:cs typeface="Roboto Condensed"/>
                <a:sym typeface="Roboto Condensed"/>
              </a:rPr>
              <a:t>nostrud</a:t>
            </a:r>
            <a:endParaRPr sz="1600" b="0" i="0" u="none" strike="noStrike" cap="none" dirty="0">
              <a:solidFill>
                <a:srgbClr val="FF8100"/>
              </a:solidFill>
              <a:latin typeface="Roboto Condensed"/>
              <a:ea typeface="Roboto Condensed"/>
              <a:cs typeface="Roboto Condensed"/>
              <a:sym typeface="Roboto Condensed"/>
            </a:endParaRPr>
          </a:p>
          <a:p>
            <a:pPr marL="0" marR="0" lvl="0" indent="0" algn="l" rtl="0">
              <a:lnSpc>
                <a:spcPct val="137500"/>
              </a:lnSpc>
              <a:spcBef>
                <a:spcPts val="1000"/>
              </a:spcBef>
              <a:spcAft>
                <a:spcPts val="0"/>
              </a:spcAft>
              <a:buClr>
                <a:schemeClr val="dk1"/>
              </a:buClr>
              <a:buSzPts val="1600"/>
              <a:buFont typeface="Arial"/>
              <a:buNone/>
            </a:pPr>
            <a:endParaRPr sz="1600" b="0" i="0" u="none" strike="noStrike" cap="none" dirty="0">
              <a:solidFill>
                <a:srgbClr val="FF8100"/>
              </a:solidFill>
              <a:latin typeface="Roboto Condensed"/>
              <a:ea typeface="Roboto Condensed"/>
              <a:cs typeface="Roboto Condensed"/>
              <a:sym typeface="Roboto Condensed"/>
            </a:endParaRPr>
          </a:p>
        </p:txBody>
      </p:sp>
      <p:pic>
        <p:nvPicPr>
          <p:cNvPr id="2" name="Picture 1">
            <a:extLst>
              <a:ext uri="{FF2B5EF4-FFF2-40B4-BE49-F238E27FC236}">
                <a16:creationId xmlns:a16="http://schemas.microsoft.com/office/drawing/2014/main" id="{49E6C6AE-4B47-968E-28F8-F00CF386E65A}"/>
              </a:ext>
            </a:extLst>
          </p:cNvPr>
          <p:cNvPicPr>
            <a:picLocks noChangeAspect="1"/>
          </p:cNvPicPr>
          <p:nvPr/>
        </p:nvPicPr>
        <p:blipFill>
          <a:blip r:embed="rId10"/>
          <a:stretch>
            <a:fillRect/>
          </a:stretch>
        </p:blipFill>
        <p:spPr>
          <a:xfrm>
            <a:off x="588693" y="5915888"/>
            <a:ext cx="1368123" cy="64231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769"/>
        </a:solidFill>
        <a:effectLst/>
      </p:bgPr>
    </p:bg>
    <p:spTree>
      <p:nvGrpSpPr>
        <p:cNvPr id="1" name="Shape 241"/>
        <p:cNvGrpSpPr/>
        <p:nvPr/>
      </p:nvGrpSpPr>
      <p:grpSpPr>
        <a:xfrm>
          <a:off x="0" y="0"/>
          <a:ext cx="0" cy="0"/>
          <a:chOff x="0" y="0"/>
          <a:chExt cx="0" cy="0"/>
        </a:xfrm>
      </p:grpSpPr>
      <p:pic>
        <p:nvPicPr>
          <p:cNvPr id="242" name="Google Shape;242;p15"/>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243" name="Google Shape;243;p15"/>
          <p:cNvPicPr preferRelativeResize="0"/>
          <p:nvPr/>
        </p:nvPicPr>
        <p:blipFill rotWithShape="1">
          <a:blip r:embed="rId4">
            <a:alphaModFix/>
          </a:blip>
          <a:srcRect/>
          <a:stretch/>
        </p:blipFill>
        <p:spPr>
          <a:xfrm>
            <a:off x="10154962" y="6057901"/>
            <a:ext cx="1651325" cy="498838"/>
          </a:xfrm>
          <a:prstGeom prst="rect">
            <a:avLst/>
          </a:prstGeom>
          <a:noFill/>
          <a:ln>
            <a:noFill/>
          </a:ln>
        </p:spPr>
      </p:pic>
      <p:sp>
        <p:nvSpPr>
          <p:cNvPr id="244" name="Google Shape;244;p15"/>
          <p:cNvSpPr txBox="1">
            <a:spLocks noGrp="1"/>
          </p:cNvSpPr>
          <p:nvPr>
            <p:ph type="ctrTitle"/>
          </p:nvPr>
        </p:nvSpPr>
        <p:spPr>
          <a:xfrm>
            <a:off x="2303814" y="1505197"/>
            <a:ext cx="6852062" cy="7837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8100"/>
              </a:buClr>
              <a:buSzPts val="2600"/>
              <a:buFont typeface="Oswald"/>
              <a:buNone/>
            </a:pPr>
            <a:r>
              <a:rPr lang="en-US" sz="2600" b="1">
                <a:solidFill>
                  <a:srgbClr val="FF8100"/>
                </a:solidFill>
                <a:latin typeface="Oswald"/>
                <a:ea typeface="Oswald"/>
                <a:cs typeface="Oswald"/>
                <a:sym typeface="Oswald"/>
              </a:rPr>
              <a:t>Bullet point one</a:t>
            </a:r>
            <a:endParaRPr/>
          </a:p>
        </p:txBody>
      </p:sp>
      <p:sp>
        <p:nvSpPr>
          <p:cNvPr id="245" name="Google Shape;245;p15"/>
          <p:cNvSpPr txBox="1"/>
          <p:nvPr/>
        </p:nvSpPr>
        <p:spPr>
          <a:xfrm>
            <a:off x="5299625" y="1505197"/>
            <a:ext cx="5067534" cy="783772"/>
          </a:xfrm>
          <a:prstGeom prst="rect">
            <a:avLst/>
          </a:prstGeom>
          <a:noFill/>
          <a:ln>
            <a:noFill/>
          </a:ln>
        </p:spPr>
        <p:txBody>
          <a:bodyPr spcFirstLastPara="1" wrap="square" lIns="91425" tIns="45700" rIns="91425" bIns="45700" anchor="ctr" anchorCtr="0">
            <a:normAutofit/>
          </a:bodyPr>
          <a:lstStyle/>
          <a:p>
            <a:pPr marL="0" marR="0" lvl="0" indent="0" algn="l" rtl="0">
              <a:lnSpc>
                <a:spcPct val="137500"/>
              </a:lnSpc>
              <a:spcBef>
                <a:spcPts val="0"/>
              </a:spcBef>
              <a:spcAft>
                <a:spcPts val="0"/>
              </a:spcAft>
              <a:buClr>
                <a:srgbClr val="FF8100"/>
              </a:buClr>
              <a:buSzPts val="1600"/>
              <a:buFont typeface="Arial"/>
              <a:buNone/>
            </a:pPr>
            <a:r>
              <a:rPr lang="en-US" sz="1600" b="0" i="0" u="none" strike="noStrike" cap="none">
                <a:solidFill>
                  <a:srgbClr val="FF8100"/>
                </a:solidFill>
                <a:latin typeface="Roboto Condensed"/>
                <a:ea typeface="Roboto Condensed"/>
                <a:cs typeface="Roboto Condensed"/>
                <a:sym typeface="Roboto Condensed"/>
              </a:rPr>
              <a:t>Lorem ipsum dolor sit amet, consectetur adipiscing elit, sed do eiusmod tempor incididun.</a:t>
            </a:r>
            <a:endParaRPr/>
          </a:p>
        </p:txBody>
      </p:sp>
      <p:sp>
        <p:nvSpPr>
          <p:cNvPr id="246" name="Google Shape;246;p15"/>
          <p:cNvSpPr txBox="1"/>
          <p:nvPr/>
        </p:nvSpPr>
        <p:spPr>
          <a:xfrm>
            <a:off x="2303814" y="3110634"/>
            <a:ext cx="6852062" cy="783772"/>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8100"/>
              </a:buClr>
              <a:buSzPts val="2600"/>
              <a:buFont typeface="Oswald"/>
              <a:buNone/>
            </a:pPr>
            <a:r>
              <a:rPr lang="en-US" sz="2600" b="1" i="0" u="none" strike="noStrike" cap="none">
                <a:solidFill>
                  <a:srgbClr val="FF8100"/>
                </a:solidFill>
                <a:latin typeface="Oswald"/>
                <a:ea typeface="Oswald"/>
                <a:cs typeface="Oswald"/>
                <a:sym typeface="Oswald"/>
              </a:rPr>
              <a:t>Bullet point two</a:t>
            </a:r>
            <a:endParaRPr/>
          </a:p>
        </p:txBody>
      </p:sp>
      <p:sp>
        <p:nvSpPr>
          <p:cNvPr id="247" name="Google Shape;247;p15"/>
          <p:cNvSpPr txBox="1"/>
          <p:nvPr/>
        </p:nvSpPr>
        <p:spPr>
          <a:xfrm>
            <a:off x="5299625" y="3110634"/>
            <a:ext cx="5067534" cy="783772"/>
          </a:xfrm>
          <a:prstGeom prst="rect">
            <a:avLst/>
          </a:prstGeom>
          <a:noFill/>
          <a:ln>
            <a:noFill/>
          </a:ln>
        </p:spPr>
        <p:txBody>
          <a:bodyPr spcFirstLastPara="1" wrap="square" lIns="91425" tIns="45700" rIns="91425" bIns="45700" anchor="ctr" anchorCtr="0">
            <a:normAutofit/>
          </a:bodyPr>
          <a:lstStyle/>
          <a:p>
            <a:pPr marL="0" marR="0" lvl="0" indent="0" algn="l" rtl="0">
              <a:lnSpc>
                <a:spcPct val="137500"/>
              </a:lnSpc>
              <a:spcBef>
                <a:spcPts val="0"/>
              </a:spcBef>
              <a:spcAft>
                <a:spcPts val="0"/>
              </a:spcAft>
              <a:buClr>
                <a:srgbClr val="FF8100"/>
              </a:buClr>
              <a:buSzPts val="1600"/>
              <a:buFont typeface="Arial"/>
              <a:buNone/>
            </a:pPr>
            <a:r>
              <a:rPr lang="en-US" sz="1600" b="0" i="0" u="none" strike="noStrike" cap="none">
                <a:solidFill>
                  <a:srgbClr val="FF8100"/>
                </a:solidFill>
                <a:latin typeface="Roboto Condensed"/>
                <a:ea typeface="Roboto Condensed"/>
                <a:cs typeface="Roboto Condensed"/>
                <a:sym typeface="Roboto Condensed"/>
              </a:rPr>
              <a:t>Lorem ipsum dolor sit amet, consectetur adipiscing elit, sed do eiusmod tempor incididun.</a:t>
            </a:r>
            <a:endParaRPr/>
          </a:p>
        </p:txBody>
      </p:sp>
      <p:sp>
        <p:nvSpPr>
          <p:cNvPr id="248" name="Google Shape;248;p15"/>
          <p:cNvSpPr txBox="1"/>
          <p:nvPr/>
        </p:nvSpPr>
        <p:spPr>
          <a:xfrm>
            <a:off x="2303814" y="4653891"/>
            <a:ext cx="6852062" cy="783772"/>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FF8100"/>
              </a:buClr>
              <a:buSzPts val="2600"/>
              <a:buFont typeface="Oswald"/>
              <a:buNone/>
            </a:pPr>
            <a:r>
              <a:rPr lang="en-US" sz="2600" b="1" i="0" u="none" strike="noStrike" cap="none">
                <a:solidFill>
                  <a:srgbClr val="FF8100"/>
                </a:solidFill>
                <a:latin typeface="Oswald"/>
                <a:ea typeface="Oswald"/>
                <a:cs typeface="Oswald"/>
                <a:sym typeface="Oswald"/>
              </a:rPr>
              <a:t>Bullet point three</a:t>
            </a:r>
            <a:endParaRPr/>
          </a:p>
        </p:txBody>
      </p:sp>
      <p:sp>
        <p:nvSpPr>
          <p:cNvPr id="249" name="Google Shape;249;p15"/>
          <p:cNvSpPr txBox="1"/>
          <p:nvPr/>
        </p:nvSpPr>
        <p:spPr>
          <a:xfrm>
            <a:off x="5299625" y="4653891"/>
            <a:ext cx="5067534" cy="783772"/>
          </a:xfrm>
          <a:prstGeom prst="rect">
            <a:avLst/>
          </a:prstGeom>
          <a:noFill/>
          <a:ln>
            <a:noFill/>
          </a:ln>
        </p:spPr>
        <p:txBody>
          <a:bodyPr spcFirstLastPara="1" wrap="square" lIns="91425" tIns="45700" rIns="91425" bIns="45700" anchor="ctr" anchorCtr="0">
            <a:normAutofit/>
          </a:bodyPr>
          <a:lstStyle/>
          <a:p>
            <a:pPr marL="0" marR="0" lvl="0" indent="0" algn="l" rtl="0">
              <a:lnSpc>
                <a:spcPct val="137500"/>
              </a:lnSpc>
              <a:spcBef>
                <a:spcPts val="0"/>
              </a:spcBef>
              <a:spcAft>
                <a:spcPts val="0"/>
              </a:spcAft>
              <a:buClr>
                <a:srgbClr val="FF8100"/>
              </a:buClr>
              <a:buSzPts val="1600"/>
              <a:buFont typeface="Arial"/>
              <a:buNone/>
            </a:pPr>
            <a:r>
              <a:rPr lang="en-US" sz="1600" b="0" i="0" u="none" strike="noStrike" cap="none">
                <a:solidFill>
                  <a:srgbClr val="FF8100"/>
                </a:solidFill>
                <a:latin typeface="Roboto Condensed"/>
                <a:ea typeface="Roboto Condensed"/>
                <a:cs typeface="Roboto Condensed"/>
                <a:sym typeface="Roboto Condensed"/>
              </a:rPr>
              <a:t>Lorem ipsum dolor sit amet, consectetur adipiscing elit, sed do eiusmod tempor incididun.</a:t>
            </a:r>
            <a:endParaRPr/>
          </a:p>
        </p:txBody>
      </p:sp>
      <p:pic>
        <p:nvPicPr>
          <p:cNvPr id="2" name="Picture 1">
            <a:extLst>
              <a:ext uri="{FF2B5EF4-FFF2-40B4-BE49-F238E27FC236}">
                <a16:creationId xmlns:a16="http://schemas.microsoft.com/office/drawing/2014/main" id="{260EBE2C-9DC2-224D-90AF-3C9879DC5DFB}"/>
              </a:ext>
            </a:extLst>
          </p:cNvPr>
          <p:cNvPicPr>
            <a:picLocks noChangeAspect="1"/>
          </p:cNvPicPr>
          <p:nvPr/>
        </p:nvPicPr>
        <p:blipFill>
          <a:blip r:embed="rId5"/>
          <a:stretch>
            <a:fillRect/>
          </a:stretch>
        </p:blipFill>
        <p:spPr>
          <a:xfrm>
            <a:off x="588693" y="5915888"/>
            <a:ext cx="1368123" cy="64231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769"/>
        </a:solidFill>
        <a:effectLst/>
      </p:bgPr>
    </p:bg>
    <p:spTree>
      <p:nvGrpSpPr>
        <p:cNvPr id="1" name="Shape 254"/>
        <p:cNvGrpSpPr/>
        <p:nvPr/>
      </p:nvGrpSpPr>
      <p:grpSpPr>
        <a:xfrm>
          <a:off x="0" y="0"/>
          <a:ext cx="0" cy="0"/>
          <a:chOff x="0" y="0"/>
          <a:chExt cx="0" cy="0"/>
        </a:xfrm>
      </p:grpSpPr>
      <p:pic>
        <p:nvPicPr>
          <p:cNvPr id="255" name="Google Shape;255;p16"/>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256" name="Google Shape;256;p16"/>
          <p:cNvPicPr preferRelativeResize="0"/>
          <p:nvPr/>
        </p:nvPicPr>
        <p:blipFill rotWithShape="1">
          <a:blip r:embed="rId4">
            <a:alphaModFix/>
          </a:blip>
          <a:srcRect/>
          <a:stretch/>
        </p:blipFill>
        <p:spPr>
          <a:xfrm>
            <a:off x="10154962" y="6057901"/>
            <a:ext cx="1651325" cy="498838"/>
          </a:xfrm>
          <a:prstGeom prst="rect">
            <a:avLst/>
          </a:prstGeom>
          <a:noFill/>
          <a:ln>
            <a:noFill/>
          </a:ln>
        </p:spPr>
      </p:pic>
      <p:sp>
        <p:nvSpPr>
          <p:cNvPr id="257" name="Google Shape;257;p16"/>
          <p:cNvSpPr txBox="1"/>
          <p:nvPr/>
        </p:nvSpPr>
        <p:spPr>
          <a:xfrm>
            <a:off x="1480096" y="4706913"/>
            <a:ext cx="2032000" cy="1168400"/>
          </a:xfrm>
          <a:prstGeom prst="rect">
            <a:avLst/>
          </a:prstGeom>
          <a:noFill/>
          <a:ln>
            <a:noFill/>
          </a:ln>
        </p:spPr>
        <p:txBody>
          <a:bodyPr spcFirstLastPara="1" wrap="square" lIns="91425" tIns="45700" rIns="91425" bIns="45700" anchor="t" anchorCtr="0">
            <a:normAutofit/>
          </a:bodyPr>
          <a:lstStyle/>
          <a:p>
            <a:pPr marL="0" marR="0" lvl="0" indent="0" algn="ctr" rtl="0">
              <a:lnSpc>
                <a:spcPct val="110000"/>
              </a:lnSpc>
              <a:spcBef>
                <a:spcPts val="0"/>
              </a:spcBef>
              <a:spcAft>
                <a:spcPts val="0"/>
              </a:spcAft>
              <a:buClr>
                <a:schemeClr val="lt1"/>
              </a:buClr>
              <a:buSzPts val="2000"/>
              <a:buFont typeface="Arial"/>
              <a:buNone/>
            </a:pPr>
            <a:r>
              <a:rPr lang="en-US" sz="2000" b="1" i="0" u="none" strike="noStrike" cap="none">
                <a:solidFill>
                  <a:schemeClr val="lt1"/>
                </a:solidFill>
                <a:latin typeface="Oswald"/>
                <a:ea typeface="Oswald"/>
                <a:cs typeface="Oswald"/>
                <a:sym typeface="Oswald"/>
              </a:rPr>
              <a:t>Lorem ipsum dolor sit amet.</a:t>
            </a:r>
            <a:endParaRPr/>
          </a:p>
        </p:txBody>
      </p:sp>
      <p:sp>
        <p:nvSpPr>
          <p:cNvPr id="258" name="Google Shape;258;p16"/>
          <p:cNvSpPr txBox="1"/>
          <p:nvPr/>
        </p:nvSpPr>
        <p:spPr>
          <a:xfrm>
            <a:off x="5068168" y="5042421"/>
            <a:ext cx="2032000" cy="1168400"/>
          </a:xfrm>
          <a:prstGeom prst="rect">
            <a:avLst/>
          </a:prstGeom>
          <a:noFill/>
          <a:ln>
            <a:noFill/>
          </a:ln>
        </p:spPr>
        <p:txBody>
          <a:bodyPr spcFirstLastPara="1" wrap="square" lIns="91425" tIns="45700" rIns="91425" bIns="45700" anchor="t" anchorCtr="0">
            <a:normAutofit/>
          </a:bodyPr>
          <a:lstStyle/>
          <a:p>
            <a:pPr marL="0" marR="0" lvl="0" indent="0" algn="ctr" rtl="0">
              <a:lnSpc>
                <a:spcPct val="110000"/>
              </a:lnSpc>
              <a:spcBef>
                <a:spcPts val="0"/>
              </a:spcBef>
              <a:spcAft>
                <a:spcPts val="0"/>
              </a:spcAft>
              <a:buClr>
                <a:schemeClr val="lt1"/>
              </a:buClr>
              <a:buSzPts val="2000"/>
              <a:buFont typeface="Arial"/>
              <a:buNone/>
            </a:pPr>
            <a:r>
              <a:rPr lang="en-US" sz="2000" b="1" i="0" u="none" strike="noStrike" cap="none">
                <a:solidFill>
                  <a:schemeClr val="lt1"/>
                </a:solidFill>
                <a:latin typeface="Oswald"/>
                <a:ea typeface="Oswald"/>
                <a:cs typeface="Oswald"/>
                <a:sym typeface="Oswald"/>
              </a:rPr>
              <a:t>Lorem ipsum dolor sit amet.</a:t>
            </a:r>
            <a:endParaRPr/>
          </a:p>
        </p:txBody>
      </p:sp>
      <p:sp>
        <p:nvSpPr>
          <p:cNvPr id="259" name="Google Shape;259;p16"/>
          <p:cNvSpPr txBox="1"/>
          <p:nvPr/>
        </p:nvSpPr>
        <p:spPr>
          <a:xfrm>
            <a:off x="8524552" y="3946564"/>
            <a:ext cx="2032000" cy="1168400"/>
          </a:xfrm>
          <a:prstGeom prst="rect">
            <a:avLst/>
          </a:prstGeom>
          <a:noFill/>
          <a:ln>
            <a:noFill/>
          </a:ln>
        </p:spPr>
        <p:txBody>
          <a:bodyPr spcFirstLastPara="1" wrap="square" lIns="91425" tIns="45700" rIns="91425" bIns="45700" anchor="t" anchorCtr="0">
            <a:normAutofit/>
          </a:bodyPr>
          <a:lstStyle/>
          <a:p>
            <a:pPr marL="0" marR="0" lvl="0" indent="0" algn="ctr" rtl="0">
              <a:lnSpc>
                <a:spcPct val="110000"/>
              </a:lnSpc>
              <a:spcBef>
                <a:spcPts val="0"/>
              </a:spcBef>
              <a:spcAft>
                <a:spcPts val="0"/>
              </a:spcAft>
              <a:buClr>
                <a:schemeClr val="lt1"/>
              </a:buClr>
              <a:buSzPts val="2000"/>
              <a:buFont typeface="Arial"/>
              <a:buNone/>
            </a:pPr>
            <a:r>
              <a:rPr lang="en-US" sz="2000" b="1" i="0" u="none" strike="noStrike" cap="none">
                <a:solidFill>
                  <a:schemeClr val="lt1"/>
                </a:solidFill>
                <a:latin typeface="Oswald"/>
                <a:ea typeface="Oswald"/>
                <a:cs typeface="Oswald"/>
                <a:sym typeface="Oswald"/>
              </a:rPr>
              <a:t>Lorem ipsum dolor sit amet.</a:t>
            </a:r>
            <a:endParaRPr/>
          </a:p>
        </p:txBody>
      </p:sp>
      <p:pic>
        <p:nvPicPr>
          <p:cNvPr id="260" name="Google Shape;260;p16"/>
          <p:cNvPicPr preferRelativeResize="0"/>
          <p:nvPr/>
        </p:nvPicPr>
        <p:blipFill rotWithShape="1">
          <a:blip r:embed="rId5">
            <a:alphaModFix/>
          </a:blip>
          <a:srcRect l="16667" r="16666"/>
          <a:stretch/>
        </p:blipFill>
        <p:spPr>
          <a:xfrm>
            <a:off x="1316335" y="2074330"/>
            <a:ext cx="2381458" cy="2381456"/>
          </a:xfrm>
          <a:prstGeom prst="ellipse">
            <a:avLst/>
          </a:prstGeom>
          <a:noFill/>
          <a:ln>
            <a:noFill/>
          </a:ln>
        </p:spPr>
      </p:pic>
      <p:sp>
        <p:nvSpPr>
          <p:cNvPr id="261" name="Google Shape;261;p16"/>
          <p:cNvSpPr/>
          <p:nvPr/>
        </p:nvSpPr>
        <p:spPr>
          <a:xfrm rot="10800000" flipH="1">
            <a:off x="1173866" y="1971662"/>
            <a:ext cx="720000" cy="720000"/>
          </a:xfrm>
          <a:prstGeom prst="ellipse">
            <a:avLst/>
          </a:prstGeom>
          <a:solidFill>
            <a:srgbClr val="FF81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8100"/>
              </a:solidFill>
              <a:latin typeface="Arial"/>
              <a:ea typeface="Arial"/>
              <a:cs typeface="Arial"/>
              <a:sym typeface="Arial"/>
            </a:endParaRPr>
          </a:p>
        </p:txBody>
      </p:sp>
      <p:sp>
        <p:nvSpPr>
          <p:cNvPr id="262" name="Google Shape;262;p16"/>
          <p:cNvSpPr txBox="1"/>
          <p:nvPr/>
        </p:nvSpPr>
        <p:spPr>
          <a:xfrm>
            <a:off x="1271758" y="2086749"/>
            <a:ext cx="497780" cy="636954"/>
          </a:xfrm>
          <a:prstGeom prst="rect">
            <a:avLst/>
          </a:prstGeom>
          <a:noFill/>
          <a:ln>
            <a:noFill/>
          </a:ln>
        </p:spPr>
        <p:txBody>
          <a:bodyPr spcFirstLastPara="1" wrap="square" lIns="91425" tIns="45700" rIns="91425" bIns="45700" anchor="ctr" anchorCtr="0">
            <a:normAutofit/>
          </a:bodyPr>
          <a:lstStyle/>
          <a:p>
            <a:pPr marL="0" marR="0" lvl="0" indent="0" algn="ctr" rtl="0">
              <a:lnSpc>
                <a:spcPct val="78571"/>
              </a:lnSpc>
              <a:spcBef>
                <a:spcPts val="0"/>
              </a:spcBef>
              <a:spcAft>
                <a:spcPts val="0"/>
              </a:spcAft>
              <a:buClr>
                <a:schemeClr val="lt1"/>
              </a:buClr>
              <a:buSzPts val="2800"/>
              <a:buFont typeface="Arial"/>
              <a:buNone/>
            </a:pPr>
            <a:r>
              <a:rPr lang="en-US" sz="2800" b="1" i="0" u="none" strike="noStrike" cap="none">
                <a:solidFill>
                  <a:schemeClr val="lt1"/>
                </a:solidFill>
                <a:latin typeface="Oswald"/>
                <a:ea typeface="Oswald"/>
                <a:cs typeface="Oswald"/>
                <a:sym typeface="Oswald"/>
              </a:rPr>
              <a:t>1</a:t>
            </a:r>
            <a:endParaRPr/>
          </a:p>
        </p:txBody>
      </p:sp>
      <p:pic>
        <p:nvPicPr>
          <p:cNvPr id="263" name="Google Shape;263;p16"/>
          <p:cNvPicPr preferRelativeResize="0"/>
          <p:nvPr/>
        </p:nvPicPr>
        <p:blipFill rotWithShape="1">
          <a:blip r:embed="rId6">
            <a:alphaModFix/>
          </a:blip>
          <a:srcRect l="9318" t="13468" r="9871" b="32658"/>
          <a:stretch/>
        </p:blipFill>
        <p:spPr>
          <a:xfrm>
            <a:off x="4902008" y="2424825"/>
            <a:ext cx="2381458" cy="2381456"/>
          </a:xfrm>
          <a:prstGeom prst="ellipse">
            <a:avLst/>
          </a:prstGeom>
          <a:noFill/>
          <a:ln>
            <a:noFill/>
          </a:ln>
        </p:spPr>
      </p:pic>
      <p:sp>
        <p:nvSpPr>
          <p:cNvPr id="264" name="Google Shape;264;p16"/>
          <p:cNvSpPr/>
          <p:nvPr/>
        </p:nvSpPr>
        <p:spPr>
          <a:xfrm rot="10800000" flipH="1">
            <a:off x="4773972" y="2347582"/>
            <a:ext cx="720000" cy="720000"/>
          </a:xfrm>
          <a:prstGeom prst="ellipse">
            <a:avLst/>
          </a:prstGeom>
          <a:solidFill>
            <a:srgbClr val="FF81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8100"/>
              </a:solidFill>
              <a:latin typeface="Arial"/>
              <a:ea typeface="Arial"/>
              <a:cs typeface="Arial"/>
              <a:sym typeface="Arial"/>
            </a:endParaRPr>
          </a:p>
        </p:txBody>
      </p:sp>
      <p:sp>
        <p:nvSpPr>
          <p:cNvPr id="265" name="Google Shape;265;p16"/>
          <p:cNvSpPr txBox="1"/>
          <p:nvPr/>
        </p:nvSpPr>
        <p:spPr>
          <a:xfrm>
            <a:off x="4871864" y="2462669"/>
            <a:ext cx="497780" cy="636954"/>
          </a:xfrm>
          <a:prstGeom prst="rect">
            <a:avLst/>
          </a:prstGeom>
          <a:noFill/>
          <a:ln>
            <a:noFill/>
          </a:ln>
        </p:spPr>
        <p:txBody>
          <a:bodyPr spcFirstLastPara="1" wrap="square" lIns="91425" tIns="45700" rIns="91425" bIns="45700" anchor="ctr" anchorCtr="0">
            <a:normAutofit/>
          </a:bodyPr>
          <a:lstStyle/>
          <a:p>
            <a:pPr marL="0" marR="0" lvl="0" indent="0" algn="ctr" rtl="0">
              <a:lnSpc>
                <a:spcPct val="78571"/>
              </a:lnSpc>
              <a:spcBef>
                <a:spcPts val="0"/>
              </a:spcBef>
              <a:spcAft>
                <a:spcPts val="0"/>
              </a:spcAft>
              <a:buClr>
                <a:schemeClr val="lt1"/>
              </a:buClr>
              <a:buSzPts val="2800"/>
              <a:buFont typeface="Arial"/>
              <a:buNone/>
            </a:pPr>
            <a:r>
              <a:rPr lang="en-US" sz="2800" b="1" i="0" u="none" strike="noStrike" cap="none">
                <a:solidFill>
                  <a:schemeClr val="lt1"/>
                </a:solidFill>
                <a:latin typeface="Oswald"/>
                <a:ea typeface="Oswald"/>
                <a:cs typeface="Oswald"/>
                <a:sym typeface="Oswald"/>
              </a:rPr>
              <a:t>2</a:t>
            </a:r>
            <a:endParaRPr/>
          </a:p>
        </p:txBody>
      </p:sp>
      <p:pic>
        <p:nvPicPr>
          <p:cNvPr id="266" name="Google Shape;266;p16"/>
          <p:cNvPicPr preferRelativeResize="0"/>
          <p:nvPr/>
        </p:nvPicPr>
        <p:blipFill rotWithShape="1">
          <a:blip r:embed="rId7">
            <a:alphaModFix/>
          </a:blip>
          <a:srcRect l="30960" t="11517" r="11394" b="2011"/>
          <a:stretch/>
        </p:blipFill>
        <p:spPr>
          <a:xfrm>
            <a:off x="8348344" y="1334657"/>
            <a:ext cx="2381458" cy="2381456"/>
          </a:xfrm>
          <a:prstGeom prst="ellipse">
            <a:avLst/>
          </a:prstGeom>
          <a:noFill/>
          <a:ln>
            <a:noFill/>
          </a:ln>
        </p:spPr>
      </p:pic>
      <p:sp>
        <p:nvSpPr>
          <p:cNvPr id="267" name="Google Shape;267;p16"/>
          <p:cNvSpPr/>
          <p:nvPr/>
        </p:nvSpPr>
        <p:spPr>
          <a:xfrm rot="10800000" flipH="1">
            <a:off x="8247762" y="1250056"/>
            <a:ext cx="720000" cy="720000"/>
          </a:xfrm>
          <a:prstGeom prst="ellipse">
            <a:avLst/>
          </a:prstGeom>
          <a:solidFill>
            <a:srgbClr val="FF81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8100"/>
              </a:solidFill>
              <a:latin typeface="Arial"/>
              <a:ea typeface="Arial"/>
              <a:cs typeface="Arial"/>
              <a:sym typeface="Arial"/>
            </a:endParaRPr>
          </a:p>
        </p:txBody>
      </p:sp>
      <p:sp>
        <p:nvSpPr>
          <p:cNvPr id="268" name="Google Shape;268;p16"/>
          <p:cNvSpPr txBox="1"/>
          <p:nvPr/>
        </p:nvSpPr>
        <p:spPr>
          <a:xfrm>
            <a:off x="8345654" y="1365143"/>
            <a:ext cx="497780" cy="636954"/>
          </a:xfrm>
          <a:prstGeom prst="rect">
            <a:avLst/>
          </a:prstGeom>
          <a:noFill/>
          <a:ln>
            <a:noFill/>
          </a:ln>
        </p:spPr>
        <p:txBody>
          <a:bodyPr spcFirstLastPara="1" wrap="square" lIns="91425" tIns="45700" rIns="91425" bIns="45700" anchor="ctr" anchorCtr="0">
            <a:normAutofit/>
          </a:bodyPr>
          <a:lstStyle/>
          <a:p>
            <a:pPr marL="0" marR="0" lvl="0" indent="0" algn="ctr" rtl="0">
              <a:lnSpc>
                <a:spcPct val="78571"/>
              </a:lnSpc>
              <a:spcBef>
                <a:spcPts val="0"/>
              </a:spcBef>
              <a:spcAft>
                <a:spcPts val="0"/>
              </a:spcAft>
              <a:buClr>
                <a:schemeClr val="lt1"/>
              </a:buClr>
              <a:buSzPts val="2800"/>
              <a:buFont typeface="Arial"/>
              <a:buNone/>
            </a:pPr>
            <a:r>
              <a:rPr lang="en-US" sz="2800" b="1" i="0" u="none" strike="noStrike" cap="none">
                <a:solidFill>
                  <a:schemeClr val="lt1"/>
                </a:solidFill>
                <a:latin typeface="Oswald"/>
                <a:ea typeface="Oswald"/>
                <a:cs typeface="Oswald"/>
                <a:sym typeface="Oswald"/>
              </a:rPr>
              <a:t>3</a:t>
            </a:r>
            <a:endParaRPr/>
          </a:p>
        </p:txBody>
      </p:sp>
      <p:sp>
        <p:nvSpPr>
          <p:cNvPr id="270" name="Google Shape;270;p16"/>
          <p:cNvSpPr txBox="1">
            <a:spLocks noGrp="1"/>
          </p:cNvSpPr>
          <p:nvPr>
            <p:ph type="ctrTitle"/>
          </p:nvPr>
        </p:nvSpPr>
        <p:spPr>
          <a:xfrm>
            <a:off x="914399" y="-73057"/>
            <a:ext cx="4892511" cy="184150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8100"/>
              </a:buClr>
              <a:buSzPts val="5400"/>
              <a:buFont typeface="Oswald"/>
              <a:buNone/>
            </a:pPr>
            <a:r>
              <a:rPr lang="en-US" sz="5400" b="1">
                <a:solidFill>
                  <a:srgbClr val="FF8100"/>
                </a:solidFill>
                <a:latin typeface="Oswald"/>
                <a:ea typeface="Oswald"/>
                <a:cs typeface="Oswald"/>
                <a:sym typeface="Oswald"/>
              </a:rPr>
              <a:t>Headline Text</a:t>
            </a:r>
            <a:endParaRPr/>
          </a:p>
        </p:txBody>
      </p:sp>
      <p:pic>
        <p:nvPicPr>
          <p:cNvPr id="2" name="Picture 1">
            <a:extLst>
              <a:ext uri="{FF2B5EF4-FFF2-40B4-BE49-F238E27FC236}">
                <a16:creationId xmlns:a16="http://schemas.microsoft.com/office/drawing/2014/main" id="{B533B492-6927-780C-AA90-A01C62F0C3C2}"/>
              </a:ext>
            </a:extLst>
          </p:cNvPr>
          <p:cNvPicPr>
            <a:picLocks noChangeAspect="1"/>
          </p:cNvPicPr>
          <p:nvPr/>
        </p:nvPicPr>
        <p:blipFill>
          <a:blip r:embed="rId8"/>
          <a:stretch>
            <a:fillRect/>
          </a:stretch>
        </p:blipFill>
        <p:spPr>
          <a:xfrm>
            <a:off x="588693" y="5915888"/>
            <a:ext cx="1368123" cy="64231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769"/>
        </a:solidFill>
        <a:effectLst/>
      </p:bgPr>
    </p:bg>
    <p:spTree>
      <p:nvGrpSpPr>
        <p:cNvPr id="1" name="Shape 274"/>
        <p:cNvGrpSpPr/>
        <p:nvPr/>
      </p:nvGrpSpPr>
      <p:grpSpPr>
        <a:xfrm>
          <a:off x="0" y="0"/>
          <a:ext cx="0" cy="0"/>
          <a:chOff x="0" y="0"/>
          <a:chExt cx="0" cy="0"/>
        </a:xfrm>
      </p:grpSpPr>
      <p:pic>
        <p:nvPicPr>
          <p:cNvPr id="275" name="Google Shape;275;p17"/>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276" name="Google Shape;276;p17" descr="A yellow circle with a blue and white building&#10;&#10;Description automatically generated"/>
          <p:cNvPicPr preferRelativeResize="0"/>
          <p:nvPr/>
        </p:nvPicPr>
        <p:blipFill rotWithShape="1">
          <a:blip r:embed="rId4">
            <a:alphaModFix/>
          </a:blip>
          <a:srcRect/>
          <a:stretch/>
        </p:blipFill>
        <p:spPr>
          <a:xfrm>
            <a:off x="1508617" y="1037493"/>
            <a:ext cx="1074112" cy="1074112"/>
          </a:xfrm>
          <a:prstGeom prst="rect">
            <a:avLst/>
          </a:prstGeom>
          <a:noFill/>
          <a:ln>
            <a:noFill/>
          </a:ln>
        </p:spPr>
      </p:pic>
      <p:pic>
        <p:nvPicPr>
          <p:cNvPr id="277" name="Google Shape;277;p17"/>
          <p:cNvPicPr preferRelativeResize="0"/>
          <p:nvPr/>
        </p:nvPicPr>
        <p:blipFill rotWithShape="1">
          <a:blip r:embed="rId5">
            <a:alphaModFix/>
          </a:blip>
          <a:srcRect/>
          <a:stretch/>
        </p:blipFill>
        <p:spPr>
          <a:xfrm>
            <a:off x="-312712" y="2420888"/>
            <a:ext cx="1074112" cy="1074112"/>
          </a:xfrm>
          <a:prstGeom prst="rect">
            <a:avLst/>
          </a:prstGeom>
          <a:noFill/>
          <a:ln>
            <a:noFill/>
          </a:ln>
        </p:spPr>
      </p:pic>
      <p:pic>
        <p:nvPicPr>
          <p:cNvPr id="278" name="Google Shape;278;p17"/>
          <p:cNvPicPr preferRelativeResize="0"/>
          <p:nvPr/>
        </p:nvPicPr>
        <p:blipFill rotWithShape="1">
          <a:blip r:embed="rId6">
            <a:alphaModFix/>
          </a:blip>
          <a:srcRect/>
          <a:stretch/>
        </p:blipFill>
        <p:spPr>
          <a:xfrm>
            <a:off x="3659352" y="6025162"/>
            <a:ext cx="1074112" cy="1074112"/>
          </a:xfrm>
          <a:prstGeom prst="rect">
            <a:avLst/>
          </a:prstGeom>
          <a:noFill/>
          <a:ln>
            <a:noFill/>
          </a:ln>
        </p:spPr>
      </p:pic>
      <p:pic>
        <p:nvPicPr>
          <p:cNvPr id="279" name="Google Shape;279;p17"/>
          <p:cNvPicPr preferRelativeResize="0"/>
          <p:nvPr/>
        </p:nvPicPr>
        <p:blipFill rotWithShape="1">
          <a:blip r:embed="rId7">
            <a:alphaModFix/>
          </a:blip>
          <a:srcRect/>
          <a:stretch/>
        </p:blipFill>
        <p:spPr>
          <a:xfrm>
            <a:off x="8877222" y="915137"/>
            <a:ext cx="1074112" cy="1074112"/>
          </a:xfrm>
          <a:prstGeom prst="rect">
            <a:avLst/>
          </a:prstGeom>
          <a:noFill/>
          <a:ln>
            <a:noFill/>
          </a:ln>
        </p:spPr>
      </p:pic>
      <p:pic>
        <p:nvPicPr>
          <p:cNvPr id="280" name="Google Shape;280;p17"/>
          <p:cNvPicPr preferRelativeResize="0"/>
          <p:nvPr/>
        </p:nvPicPr>
        <p:blipFill rotWithShape="1">
          <a:blip r:embed="rId8">
            <a:alphaModFix/>
          </a:blip>
          <a:srcRect/>
          <a:stretch/>
        </p:blipFill>
        <p:spPr>
          <a:xfrm>
            <a:off x="11499775" y="2795786"/>
            <a:ext cx="1074112" cy="1074112"/>
          </a:xfrm>
          <a:prstGeom prst="rect">
            <a:avLst/>
          </a:prstGeom>
          <a:noFill/>
          <a:ln>
            <a:noFill/>
          </a:ln>
        </p:spPr>
      </p:pic>
      <p:pic>
        <p:nvPicPr>
          <p:cNvPr id="281" name="Google Shape;281;p17"/>
          <p:cNvPicPr preferRelativeResize="0"/>
          <p:nvPr/>
        </p:nvPicPr>
        <p:blipFill rotWithShape="1">
          <a:blip r:embed="rId9">
            <a:alphaModFix/>
          </a:blip>
          <a:srcRect/>
          <a:stretch/>
        </p:blipFill>
        <p:spPr>
          <a:xfrm>
            <a:off x="10154962" y="6057901"/>
            <a:ext cx="1651325" cy="498838"/>
          </a:xfrm>
          <a:prstGeom prst="rect">
            <a:avLst/>
          </a:prstGeom>
          <a:noFill/>
          <a:ln>
            <a:noFill/>
          </a:ln>
        </p:spPr>
      </p:pic>
      <p:sp>
        <p:nvSpPr>
          <p:cNvPr id="283" name="Google Shape;283;p17"/>
          <p:cNvSpPr txBox="1"/>
          <p:nvPr/>
        </p:nvSpPr>
        <p:spPr>
          <a:xfrm>
            <a:off x="1524000" y="735075"/>
            <a:ext cx="9144000" cy="3274291"/>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FF8100"/>
              </a:buClr>
              <a:buSzPts val="7400"/>
              <a:buFont typeface="Oswald"/>
              <a:buNone/>
            </a:pPr>
            <a:r>
              <a:rPr lang="en-US" sz="7400" b="1" i="0" u="none" strike="noStrike" cap="none">
                <a:solidFill>
                  <a:srgbClr val="FF8100"/>
                </a:solidFill>
                <a:latin typeface="Oswald"/>
                <a:ea typeface="Oswald"/>
                <a:cs typeface="Oswald"/>
                <a:sym typeface="Oswald"/>
              </a:rPr>
              <a:t>Thanks</a:t>
            </a:r>
            <a:endParaRPr/>
          </a:p>
        </p:txBody>
      </p:sp>
      <p:pic>
        <p:nvPicPr>
          <p:cNvPr id="2" name="Picture 1">
            <a:extLst>
              <a:ext uri="{FF2B5EF4-FFF2-40B4-BE49-F238E27FC236}">
                <a16:creationId xmlns:a16="http://schemas.microsoft.com/office/drawing/2014/main" id="{EA1F43D6-8057-9AC6-8BAE-8F24A86C684F}"/>
              </a:ext>
            </a:extLst>
          </p:cNvPr>
          <p:cNvPicPr>
            <a:picLocks noChangeAspect="1"/>
          </p:cNvPicPr>
          <p:nvPr/>
        </p:nvPicPr>
        <p:blipFill>
          <a:blip r:embed="rId10"/>
          <a:stretch>
            <a:fillRect/>
          </a:stretch>
        </p:blipFill>
        <p:spPr>
          <a:xfrm>
            <a:off x="588693" y="5915888"/>
            <a:ext cx="1368123" cy="64231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2769"/>
        </a:solidFill>
        <a:effectLst/>
      </p:bgPr>
    </p:bg>
    <p:spTree>
      <p:nvGrpSpPr>
        <p:cNvPr id="1" name="Shape 287"/>
        <p:cNvGrpSpPr/>
        <p:nvPr/>
      </p:nvGrpSpPr>
      <p:grpSpPr>
        <a:xfrm>
          <a:off x="0" y="0"/>
          <a:ext cx="0" cy="0"/>
          <a:chOff x="0" y="0"/>
          <a:chExt cx="0" cy="0"/>
        </a:xfrm>
      </p:grpSpPr>
      <p:pic>
        <p:nvPicPr>
          <p:cNvPr id="288" name="Google Shape;288;p18"/>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289" name="Google Shape;289;p18" descr="A yellow circle with a blue and white building&#10;&#10;Description automatically generated"/>
          <p:cNvPicPr preferRelativeResize="0"/>
          <p:nvPr/>
        </p:nvPicPr>
        <p:blipFill rotWithShape="1">
          <a:blip r:embed="rId4">
            <a:alphaModFix/>
          </a:blip>
          <a:srcRect/>
          <a:stretch/>
        </p:blipFill>
        <p:spPr>
          <a:xfrm>
            <a:off x="7024198" y="2710650"/>
            <a:ext cx="1074112" cy="1074112"/>
          </a:xfrm>
          <a:prstGeom prst="rect">
            <a:avLst/>
          </a:prstGeom>
          <a:noFill/>
          <a:ln>
            <a:noFill/>
          </a:ln>
        </p:spPr>
      </p:pic>
      <p:pic>
        <p:nvPicPr>
          <p:cNvPr id="290" name="Google Shape;290;p18"/>
          <p:cNvPicPr preferRelativeResize="0"/>
          <p:nvPr/>
        </p:nvPicPr>
        <p:blipFill rotWithShape="1">
          <a:blip r:embed="rId5">
            <a:alphaModFix/>
          </a:blip>
          <a:srcRect/>
          <a:stretch/>
        </p:blipFill>
        <p:spPr>
          <a:xfrm>
            <a:off x="9927841" y="1950231"/>
            <a:ext cx="1074111" cy="1074111"/>
          </a:xfrm>
          <a:prstGeom prst="rect">
            <a:avLst/>
          </a:prstGeom>
          <a:noFill/>
          <a:ln>
            <a:noFill/>
          </a:ln>
        </p:spPr>
      </p:pic>
      <p:pic>
        <p:nvPicPr>
          <p:cNvPr id="291" name="Google Shape;291;p18"/>
          <p:cNvPicPr preferRelativeResize="0"/>
          <p:nvPr/>
        </p:nvPicPr>
        <p:blipFill rotWithShape="1">
          <a:blip r:embed="rId6">
            <a:alphaModFix/>
          </a:blip>
          <a:srcRect/>
          <a:stretch/>
        </p:blipFill>
        <p:spPr>
          <a:xfrm>
            <a:off x="10154962" y="6057901"/>
            <a:ext cx="1651325" cy="498838"/>
          </a:xfrm>
          <a:prstGeom prst="rect">
            <a:avLst/>
          </a:prstGeom>
          <a:noFill/>
          <a:ln>
            <a:noFill/>
          </a:ln>
        </p:spPr>
      </p:pic>
      <p:cxnSp>
        <p:nvCxnSpPr>
          <p:cNvPr id="292" name="Google Shape;292;p18"/>
          <p:cNvCxnSpPr/>
          <p:nvPr/>
        </p:nvCxnSpPr>
        <p:spPr>
          <a:xfrm flipH="1">
            <a:off x="7072009" y="4124528"/>
            <a:ext cx="1605063" cy="1498059"/>
          </a:xfrm>
          <a:prstGeom prst="straightConnector1">
            <a:avLst/>
          </a:prstGeom>
          <a:noFill/>
          <a:ln w="508000" cap="flat" cmpd="sng">
            <a:solidFill>
              <a:srgbClr val="00B0E3"/>
            </a:solidFill>
            <a:prstDash val="solid"/>
            <a:miter lim="800000"/>
            <a:headEnd type="none" w="sm" len="sm"/>
            <a:tailEnd type="none" w="sm" len="sm"/>
          </a:ln>
        </p:spPr>
      </p:cxnSp>
      <p:sp>
        <p:nvSpPr>
          <p:cNvPr id="293" name="Google Shape;293;p18"/>
          <p:cNvSpPr txBox="1"/>
          <p:nvPr/>
        </p:nvSpPr>
        <p:spPr>
          <a:xfrm>
            <a:off x="965200" y="2108200"/>
            <a:ext cx="8204200" cy="3403600"/>
          </a:xfrm>
          <a:prstGeom prst="rect">
            <a:avLst/>
          </a:prstGeom>
          <a:noFill/>
          <a:ln>
            <a:noFill/>
          </a:ln>
        </p:spPr>
        <p:txBody>
          <a:bodyPr spcFirstLastPara="1" wrap="square" lIns="91425" tIns="45700" rIns="91425" bIns="45700" anchor="t" anchorCtr="0">
            <a:normAutofit/>
          </a:bodyPr>
          <a:lstStyle/>
          <a:p>
            <a:pPr marL="0" marR="0" lvl="0" indent="0" algn="l" rtl="0">
              <a:lnSpc>
                <a:spcPct val="137500"/>
              </a:lnSpc>
              <a:spcBef>
                <a:spcPts val="0"/>
              </a:spcBef>
              <a:spcAft>
                <a:spcPts val="0"/>
              </a:spcAft>
              <a:buClr>
                <a:srgbClr val="FF8100"/>
              </a:buClr>
              <a:buSzPts val="1600"/>
              <a:buFont typeface="Arial"/>
              <a:buNone/>
            </a:pPr>
            <a:r>
              <a:rPr lang="en-US" sz="1600" b="0" i="0" u="none" strike="noStrike" cap="none">
                <a:solidFill>
                  <a:srgbClr val="FF8100"/>
                </a:solidFill>
                <a:latin typeface="Roboto Condensed"/>
                <a:ea typeface="Roboto Condensed"/>
                <a:cs typeface="Roboto Condensed"/>
                <a:sym typeface="Roboto Condensed"/>
              </a:rPr>
              <a:t>Use this page to build your own layouts.</a:t>
            </a:r>
            <a:endParaRPr/>
          </a:p>
          <a:p>
            <a:pPr marL="0" marR="0" lvl="0" indent="0" algn="l" rtl="0">
              <a:lnSpc>
                <a:spcPct val="137500"/>
              </a:lnSpc>
              <a:spcBef>
                <a:spcPts val="1000"/>
              </a:spcBef>
              <a:spcAft>
                <a:spcPts val="0"/>
              </a:spcAft>
              <a:buClr>
                <a:srgbClr val="FF8100"/>
              </a:buClr>
              <a:buSzPts val="1600"/>
              <a:buFont typeface="Arial"/>
              <a:buNone/>
            </a:pPr>
            <a:r>
              <a:rPr lang="en-US" sz="1600" b="0" i="0" u="none" strike="noStrike" cap="none">
                <a:solidFill>
                  <a:srgbClr val="FF8100"/>
                </a:solidFill>
                <a:latin typeface="Roboto Condensed"/>
                <a:ea typeface="Roboto Condensed"/>
                <a:cs typeface="Roboto Condensed"/>
                <a:sym typeface="Roboto Condensed"/>
              </a:rPr>
              <a:t>Simply copy and paste the elements on this page and place them anywhere in the deck.</a:t>
            </a:r>
            <a:endParaRPr/>
          </a:p>
          <a:p>
            <a:pPr marL="0" marR="0" lvl="0" indent="0" algn="l" rtl="0">
              <a:lnSpc>
                <a:spcPct val="137500"/>
              </a:lnSpc>
              <a:spcBef>
                <a:spcPts val="1000"/>
              </a:spcBef>
              <a:spcAft>
                <a:spcPts val="0"/>
              </a:spcAft>
              <a:buClr>
                <a:srgbClr val="FF8100"/>
              </a:buClr>
              <a:buSzPts val="1600"/>
              <a:buFont typeface="Arial"/>
              <a:buNone/>
            </a:pPr>
            <a:r>
              <a:rPr lang="en-US" sz="1600" b="0" i="0" u="none" strike="noStrike" cap="none">
                <a:solidFill>
                  <a:srgbClr val="FF8100"/>
                </a:solidFill>
                <a:latin typeface="Roboto Condensed"/>
                <a:ea typeface="Roboto Condensed"/>
                <a:cs typeface="Roboto Condensed"/>
                <a:sym typeface="Roboto Condensed"/>
              </a:rPr>
              <a:t>In order to swap out an icon, simply select the icon and navigate to the “Picture Format” tab. Select the “Change Picture” dropdown and select “From a file…”. Here you choose your preferred icon from the ”Icons” folder.</a:t>
            </a:r>
            <a:endParaRPr/>
          </a:p>
        </p:txBody>
      </p:sp>
      <p:sp>
        <p:nvSpPr>
          <p:cNvPr id="294" name="Google Shape;294;p18"/>
          <p:cNvSpPr txBox="1"/>
          <p:nvPr/>
        </p:nvSpPr>
        <p:spPr>
          <a:xfrm>
            <a:off x="6942074" y="2105105"/>
            <a:ext cx="1812900" cy="1377300"/>
          </a:xfrm>
          <a:prstGeom prst="rect">
            <a:avLst/>
          </a:prstGeom>
          <a:noFill/>
          <a:ln>
            <a:noFill/>
          </a:ln>
        </p:spPr>
        <p:txBody>
          <a:bodyPr spcFirstLastPara="1" wrap="square" lIns="91425" tIns="45700" rIns="91425" bIns="45700" anchor="t" anchorCtr="0">
            <a:normAutofit/>
          </a:bodyPr>
          <a:lstStyle/>
          <a:p>
            <a:pPr marL="0" marR="0" lvl="0" indent="0" algn="l" rtl="0">
              <a:lnSpc>
                <a:spcPct val="137500"/>
              </a:lnSpc>
              <a:spcBef>
                <a:spcPts val="0"/>
              </a:spcBef>
              <a:spcAft>
                <a:spcPts val="0"/>
              </a:spcAft>
              <a:buClr>
                <a:srgbClr val="FF8100"/>
              </a:buClr>
              <a:buSzPts val="1600"/>
              <a:buFont typeface="Arial"/>
              <a:buNone/>
            </a:pPr>
            <a:r>
              <a:rPr lang="en-US" sz="1600" b="0" i="0" u="none" strike="noStrike" cap="none">
                <a:solidFill>
                  <a:srgbClr val="FF8100"/>
                </a:solidFill>
                <a:latin typeface="Roboto Condensed"/>
                <a:ea typeface="Roboto Condensed"/>
                <a:cs typeface="Roboto Condensed"/>
                <a:sym typeface="Roboto Condensed"/>
              </a:rPr>
              <a:t>Icons</a:t>
            </a:r>
            <a:endParaRPr/>
          </a:p>
        </p:txBody>
      </p:sp>
      <p:sp>
        <p:nvSpPr>
          <p:cNvPr id="295" name="Google Shape;295;p18"/>
          <p:cNvSpPr txBox="1"/>
          <p:nvPr/>
        </p:nvSpPr>
        <p:spPr>
          <a:xfrm>
            <a:off x="8971299" y="3995613"/>
            <a:ext cx="1812900" cy="1377300"/>
          </a:xfrm>
          <a:prstGeom prst="rect">
            <a:avLst/>
          </a:prstGeom>
          <a:noFill/>
          <a:ln>
            <a:noFill/>
          </a:ln>
        </p:spPr>
        <p:txBody>
          <a:bodyPr spcFirstLastPara="1" wrap="square" lIns="91425" tIns="45700" rIns="91425" bIns="45700" anchor="t" anchorCtr="0">
            <a:normAutofit/>
          </a:bodyPr>
          <a:lstStyle/>
          <a:p>
            <a:pPr marL="0" marR="0" lvl="0" indent="0" algn="l" rtl="0">
              <a:lnSpc>
                <a:spcPct val="137500"/>
              </a:lnSpc>
              <a:spcBef>
                <a:spcPts val="0"/>
              </a:spcBef>
              <a:spcAft>
                <a:spcPts val="0"/>
              </a:spcAft>
              <a:buClr>
                <a:srgbClr val="FF8100"/>
              </a:buClr>
              <a:buSzPts val="1600"/>
              <a:buFont typeface="Arial"/>
              <a:buNone/>
            </a:pPr>
            <a:r>
              <a:rPr lang="en-US" sz="1600" b="0" i="0" u="none" strike="noStrike" cap="none">
                <a:solidFill>
                  <a:srgbClr val="FF8100"/>
                </a:solidFill>
                <a:latin typeface="Roboto Condensed"/>
                <a:ea typeface="Roboto Condensed"/>
                <a:cs typeface="Roboto Condensed"/>
                <a:sym typeface="Roboto Condensed"/>
              </a:rPr>
              <a:t>Line</a:t>
            </a:r>
            <a:endParaRPr/>
          </a:p>
        </p:txBody>
      </p:sp>
      <p:sp>
        <p:nvSpPr>
          <p:cNvPr id="297" name="Google Shape;297;p18"/>
          <p:cNvSpPr txBox="1">
            <a:spLocks noGrp="1"/>
          </p:cNvSpPr>
          <p:nvPr>
            <p:ph type="ctrTitle"/>
          </p:nvPr>
        </p:nvSpPr>
        <p:spPr>
          <a:xfrm>
            <a:off x="914399" y="256881"/>
            <a:ext cx="4892511" cy="184150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8100"/>
              </a:buClr>
              <a:buSzPts val="5400"/>
              <a:buFont typeface="Oswald"/>
              <a:buNone/>
            </a:pPr>
            <a:r>
              <a:rPr lang="en-US" sz="5400" b="1">
                <a:solidFill>
                  <a:srgbClr val="FF8100"/>
                </a:solidFill>
                <a:latin typeface="Oswald"/>
                <a:ea typeface="Oswald"/>
                <a:cs typeface="Oswald"/>
                <a:sym typeface="Oswald"/>
              </a:rPr>
              <a:t>Build your own</a:t>
            </a:r>
            <a:endParaRPr/>
          </a:p>
        </p:txBody>
      </p:sp>
      <p:pic>
        <p:nvPicPr>
          <p:cNvPr id="2" name="Picture 1">
            <a:extLst>
              <a:ext uri="{FF2B5EF4-FFF2-40B4-BE49-F238E27FC236}">
                <a16:creationId xmlns:a16="http://schemas.microsoft.com/office/drawing/2014/main" id="{960554EF-A366-B9AD-F89C-21F826AD11CE}"/>
              </a:ext>
            </a:extLst>
          </p:cNvPr>
          <p:cNvPicPr>
            <a:picLocks noChangeAspect="1"/>
          </p:cNvPicPr>
          <p:nvPr/>
        </p:nvPicPr>
        <p:blipFill>
          <a:blip r:embed="rId7"/>
          <a:stretch>
            <a:fillRect/>
          </a:stretch>
        </p:blipFill>
        <p:spPr>
          <a:xfrm>
            <a:off x="588693" y="5915888"/>
            <a:ext cx="1368123" cy="64231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769"/>
        </a:solidFill>
        <a:effectLst/>
      </p:bgPr>
    </p:bg>
    <p:spTree>
      <p:nvGrpSpPr>
        <p:cNvPr id="1" name="Shape 97"/>
        <p:cNvGrpSpPr/>
        <p:nvPr/>
      </p:nvGrpSpPr>
      <p:grpSpPr>
        <a:xfrm>
          <a:off x="0" y="0"/>
          <a:ext cx="0" cy="0"/>
          <a:chOff x="0" y="0"/>
          <a:chExt cx="0" cy="0"/>
        </a:xfrm>
      </p:grpSpPr>
      <p:pic>
        <p:nvPicPr>
          <p:cNvPr id="98" name="Google Shape;98;p2"/>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99" name="Google Shape;99;p2"/>
          <p:cNvSpPr txBox="1">
            <a:spLocks noGrp="1"/>
          </p:cNvSpPr>
          <p:nvPr>
            <p:ph type="subTitle" idx="1"/>
          </p:nvPr>
        </p:nvSpPr>
        <p:spPr>
          <a:xfrm>
            <a:off x="939800" y="4025544"/>
            <a:ext cx="10439400" cy="255500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8100"/>
              </a:buClr>
              <a:buSzPts val="2600"/>
              <a:buNone/>
            </a:pPr>
            <a:r>
              <a:rPr lang="en-US" sz="2600">
                <a:solidFill>
                  <a:srgbClr val="FF8100"/>
                </a:solidFill>
                <a:latin typeface="Roboto Condensed"/>
                <a:ea typeface="Roboto Condensed"/>
                <a:cs typeface="Roboto Condensed"/>
                <a:sym typeface="Roboto Condensed"/>
              </a:rPr>
              <a:t>Subtitle goes here</a:t>
            </a:r>
            <a:endParaRPr/>
          </a:p>
        </p:txBody>
      </p:sp>
      <p:pic>
        <p:nvPicPr>
          <p:cNvPr id="100" name="Google Shape;100;p2"/>
          <p:cNvPicPr preferRelativeResize="0"/>
          <p:nvPr/>
        </p:nvPicPr>
        <p:blipFill rotWithShape="1">
          <a:blip r:embed="rId4">
            <a:alphaModFix/>
          </a:blip>
          <a:srcRect/>
          <a:stretch/>
        </p:blipFill>
        <p:spPr>
          <a:xfrm>
            <a:off x="10154962" y="6057901"/>
            <a:ext cx="1651325" cy="498838"/>
          </a:xfrm>
          <a:prstGeom prst="rect">
            <a:avLst/>
          </a:prstGeom>
          <a:noFill/>
          <a:ln>
            <a:noFill/>
          </a:ln>
        </p:spPr>
      </p:pic>
      <p:pic>
        <p:nvPicPr>
          <p:cNvPr id="101" name="Google Shape;101;p2"/>
          <p:cNvPicPr preferRelativeResize="0"/>
          <p:nvPr/>
        </p:nvPicPr>
        <p:blipFill rotWithShape="1">
          <a:blip r:embed="rId5">
            <a:alphaModFix/>
          </a:blip>
          <a:srcRect/>
          <a:stretch/>
        </p:blipFill>
        <p:spPr>
          <a:xfrm>
            <a:off x="6369542" y="-498956"/>
            <a:ext cx="1074112" cy="1074112"/>
          </a:xfrm>
          <a:prstGeom prst="rect">
            <a:avLst/>
          </a:prstGeom>
          <a:noFill/>
          <a:ln>
            <a:noFill/>
          </a:ln>
        </p:spPr>
      </p:pic>
      <p:pic>
        <p:nvPicPr>
          <p:cNvPr id="102" name="Google Shape;102;p2"/>
          <p:cNvPicPr preferRelativeResize="0"/>
          <p:nvPr/>
        </p:nvPicPr>
        <p:blipFill rotWithShape="1">
          <a:blip r:embed="rId6">
            <a:alphaModFix/>
          </a:blip>
          <a:srcRect/>
          <a:stretch/>
        </p:blipFill>
        <p:spPr>
          <a:xfrm>
            <a:off x="6770361" y="6062079"/>
            <a:ext cx="1074112" cy="1074112"/>
          </a:xfrm>
          <a:prstGeom prst="rect">
            <a:avLst/>
          </a:prstGeom>
          <a:noFill/>
          <a:ln>
            <a:noFill/>
          </a:ln>
        </p:spPr>
      </p:pic>
      <p:pic>
        <p:nvPicPr>
          <p:cNvPr id="103" name="Google Shape;103;p2"/>
          <p:cNvPicPr preferRelativeResize="0"/>
          <p:nvPr/>
        </p:nvPicPr>
        <p:blipFill rotWithShape="1">
          <a:blip r:embed="rId7">
            <a:alphaModFix/>
          </a:blip>
          <a:srcRect/>
          <a:stretch/>
        </p:blipFill>
        <p:spPr>
          <a:xfrm>
            <a:off x="7992703" y="944817"/>
            <a:ext cx="2866846" cy="2866846"/>
          </a:xfrm>
          <a:prstGeom prst="rect">
            <a:avLst/>
          </a:prstGeom>
          <a:noFill/>
          <a:ln>
            <a:noFill/>
          </a:ln>
        </p:spPr>
      </p:pic>
      <p:sp>
        <p:nvSpPr>
          <p:cNvPr id="105" name="Google Shape;105;p2"/>
          <p:cNvSpPr txBox="1"/>
          <p:nvPr/>
        </p:nvSpPr>
        <p:spPr>
          <a:xfrm>
            <a:off x="911258" y="716221"/>
            <a:ext cx="9144000" cy="3274291"/>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FF8100"/>
              </a:buClr>
              <a:buSzPts val="7400"/>
              <a:buFont typeface="Oswald"/>
              <a:buNone/>
            </a:pPr>
            <a:r>
              <a:rPr lang="en-US" sz="7400" b="1" i="0" u="none" strike="noStrike" cap="none">
                <a:solidFill>
                  <a:srgbClr val="FF8100"/>
                </a:solidFill>
                <a:latin typeface="Oswald"/>
                <a:ea typeface="Oswald"/>
                <a:cs typeface="Oswald"/>
                <a:sym typeface="Oswald"/>
              </a:rPr>
              <a:t>Facility</a:t>
            </a:r>
            <a:br>
              <a:rPr lang="en-US" sz="7400" b="1" i="0" u="none" strike="noStrike" cap="none">
                <a:solidFill>
                  <a:srgbClr val="FF8100"/>
                </a:solidFill>
                <a:latin typeface="Oswald"/>
                <a:ea typeface="Oswald"/>
                <a:cs typeface="Oswald"/>
                <a:sym typeface="Oswald"/>
              </a:rPr>
            </a:br>
            <a:r>
              <a:rPr lang="en-US" sz="7400" b="1" i="0" u="none" strike="noStrike" cap="none">
                <a:solidFill>
                  <a:srgbClr val="FF8100"/>
                </a:solidFill>
                <a:latin typeface="Oswald"/>
                <a:ea typeface="Oswald"/>
                <a:cs typeface="Oswald"/>
                <a:sym typeface="Oswald"/>
              </a:rPr>
              <a:t>Managers</a:t>
            </a:r>
            <a:endParaRPr/>
          </a:p>
        </p:txBody>
      </p:sp>
      <p:pic>
        <p:nvPicPr>
          <p:cNvPr id="2" name="Picture 1">
            <a:extLst>
              <a:ext uri="{FF2B5EF4-FFF2-40B4-BE49-F238E27FC236}">
                <a16:creationId xmlns:a16="http://schemas.microsoft.com/office/drawing/2014/main" id="{69BE67ED-6BCB-4980-F25E-2389B547ED92}"/>
              </a:ext>
            </a:extLst>
          </p:cNvPr>
          <p:cNvPicPr>
            <a:picLocks noChangeAspect="1"/>
          </p:cNvPicPr>
          <p:nvPr/>
        </p:nvPicPr>
        <p:blipFill>
          <a:blip r:embed="rId8"/>
          <a:stretch>
            <a:fillRect/>
          </a:stretch>
        </p:blipFill>
        <p:spPr>
          <a:xfrm>
            <a:off x="588693" y="5915888"/>
            <a:ext cx="1368123" cy="64231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769"/>
        </a:solidFill>
        <a:effectLst/>
      </p:bgPr>
    </p:bg>
    <p:spTree>
      <p:nvGrpSpPr>
        <p:cNvPr id="1" name="Shape 109"/>
        <p:cNvGrpSpPr/>
        <p:nvPr/>
      </p:nvGrpSpPr>
      <p:grpSpPr>
        <a:xfrm>
          <a:off x="0" y="0"/>
          <a:ext cx="0" cy="0"/>
          <a:chOff x="0" y="0"/>
          <a:chExt cx="0" cy="0"/>
        </a:xfrm>
      </p:grpSpPr>
      <p:pic>
        <p:nvPicPr>
          <p:cNvPr id="110" name="Google Shape;110;p3"/>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11" name="Google Shape;111;p3"/>
          <p:cNvPicPr preferRelativeResize="0"/>
          <p:nvPr/>
        </p:nvPicPr>
        <p:blipFill rotWithShape="1">
          <a:blip r:embed="rId4">
            <a:alphaModFix/>
          </a:blip>
          <a:srcRect/>
          <a:stretch/>
        </p:blipFill>
        <p:spPr>
          <a:xfrm>
            <a:off x="10154962" y="6057901"/>
            <a:ext cx="1651325" cy="498838"/>
          </a:xfrm>
          <a:prstGeom prst="rect">
            <a:avLst/>
          </a:prstGeom>
          <a:noFill/>
          <a:ln>
            <a:noFill/>
          </a:ln>
        </p:spPr>
      </p:pic>
      <p:pic>
        <p:nvPicPr>
          <p:cNvPr id="112" name="Google Shape;112;p3"/>
          <p:cNvPicPr preferRelativeResize="0"/>
          <p:nvPr/>
        </p:nvPicPr>
        <p:blipFill rotWithShape="1">
          <a:blip r:embed="rId5">
            <a:alphaModFix/>
          </a:blip>
          <a:srcRect/>
          <a:stretch/>
        </p:blipFill>
        <p:spPr>
          <a:xfrm>
            <a:off x="4084828" y="-432281"/>
            <a:ext cx="1074112" cy="1074112"/>
          </a:xfrm>
          <a:prstGeom prst="rect">
            <a:avLst/>
          </a:prstGeom>
          <a:noFill/>
          <a:ln>
            <a:noFill/>
          </a:ln>
        </p:spPr>
      </p:pic>
      <p:pic>
        <p:nvPicPr>
          <p:cNvPr id="113" name="Google Shape;113;p3"/>
          <p:cNvPicPr preferRelativeResize="0"/>
          <p:nvPr/>
        </p:nvPicPr>
        <p:blipFill rotWithShape="1">
          <a:blip r:embed="rId6">
            <a:alphaModFix/>
          </a:blip>
          <a:srcRect/>
          <a:stretch/>
        </p:blipFill>
        <p:spPr>
          <a:xfrm>
            <a:off x="4885864" y="6067666"/>
            <a:ext cx="1074112" cy="1074112"/>
          </a:xfrm>
          <a:prstGeom prst="rect">
            <a:avLst/>
          </a:prstGeom>
          <a:noFill/>
          <a:ln>
            <a:noFill/>
          </a:ln>
        </p:spPr>
      </p:pic>
      <p:pic>
        <p:nvPicPr>
          <p:cNvPr id="114" name="Google Shape;114;p3"/>
          <p:cNvPicPr preferRelativeResize="0"/>
          <p:nvPr/>
        </p:nvPicPr>
        <p:blipFill rotWithShape="1">
          <a:blip r:embed="rId7">
            <a:alphaModFix/>
          </a:blip>
          <a:srcRect/>
          <a:stretch/>
        </p:blipFill>
        <p:spPr>
          <a:xfrm>
            <a:off x="827974" y="1477252"/>
            <a:ext cx="2866846" cy="2866846"/>
          </a:xfrm>
          <a:prstGeom prst="rect">
            <a:avLst/>
          </a:prstGeom>
          <a:noFill/>
          <a:ln>
            <a:noFill/>
          </a:ln>
        </p:spPr>
      </p:pic>
      <p:sp>
        <p:nvSpPr>
          <p:cNvPr id="116" name="Google Shape;116;p3"/>
          <p:cNvSpPr txBox="1"/>
          <p:nvPr/>
        </p:nvSpPr>
        <p:spPr>
          <a:xfrm>
            <a:off x="5954859" y="4025544"/>
            <a:ext cx="3226848" cy="255500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FF8100"/>
              </a:buClr>
              <a:buSzPts val="2600"/>
              <a:buFont typeface="Arial"/>
              <a:buNone/>
            </a:pPr>
            <a:r>
              <a:rPr lang="en-US" sz="2600" b="0" i="0" u="none" strike="noStrike" cap="none">
                <a:solidFill>
                  <a:srgbClr val="FF8100"/>
                </a:solidFill>
                <a:latin typeface="Roboto Condensed"/>
                <a:ea typeface="Roboto Condensed"/>
                <a:cs typeface="Roboto Condensed"/>
                <a:sym typeface="Roboto Condensed"/>
              </a:rPr>
              <a:t>Subtitle goes here</a:t>
            </a:r>
            <a:endParaRPr/>
          </a:p>
        </p:txBody>
      </p:sp>
      <p:sp>
        <p:nvSpPr>
          <p:cNvPr id="117" name="Google Shape;117;p3"/>
          <p:cNvSpPr txBox="1"/>
          <p:nvPr/>
        </p:nvSpPr>
        <p:spPr>
          <a:xfrm>
            <a:off x="5926317" y="716221"/>
            <a:ext cx="5574384" cy="3274291"/>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FF8100"/>
              </a:buClr>
              <a:buSzPts val="7400"/>
              <a:buFont typeface="Oswald"/>
              <a:buNone/>
            </a:pPr>
            <a:r>
              <a:rPr lang="en-US" sz="7400" b="1" i="0" u="none" strike="noStrike" cap="none">
                <a:solidFill>
                  <a:srgbClr val="FF8100"/>
                </a:solidFill>
                <a:latin typeface="Oswald"/>
                <a:ea typeface="Oswald"/>
                <a:cs typeface="Oswald"/>
                <a:sym typeface="Oswald"/>
              </a:rPr>
              <a:t>Patients</a:t>
            </a:r>
            <a:br>
              <a:rPr lang="en-US" sz="7400" b="1" i="0" u="none" strike="noStrike" cap="none">
                <a:solidFill>
                  <a:srgbClr val="FF8100"/>
                </a:solidFill>
                <a:latin typeface="Oswald"/>
                <a:ea typeface="Oswald"/>
                <a:cs typeface="Oswald"/>
                <a:sym typeface="Oswald"/>
              </a:rPr>
            </a:br>
            <a:r>
              <a:rPr lang="en-US" sz="7400" b="1" i="0" u="none" strike="noStrike" cap="none">
                <a:solidFill>
                  <a:srgbClr val="FF8100"/>
                </a:solidFill>
                <a:latin typeface="Oswald"/>
                <a:ea typeface="Oswald"/>
                <a:cs typeface="Oswald"/>
                <a:sym typeface="Oswald"/>
              </a:rPr>
              <a:t>and Families</a:t>
            </a:r>
            <a:endParaRPr/>
          </a:p>
        </p:txBody>
      </p:sp>
      <p:pic>
        <p:nvPicPr>
          <p:cNvPr id="2" name="Picture 1">
            <a:extLst>
              <a:ext uri="{FF2B5EF4-FFF2-40B4-BE49-F238E27FC236}">
                <a16:creationId xmlns:a16="http://schemas.microsoft.com/office/drawing/2014/main" id="{5133AABD-AFFA-BFE5-DBEE-7412E4E79682}"/>
              </a:ext>
            </a:extLst>
          </p:cNvPr>
          <p:cNvPicPr>
            <a:picLocks noChangeAspect="1"/>
          </p:cNvPicPr>
          <p:nvPr/>
        </p:nvPicPr>
        <p:blipFill>
          <a:blip r:embed="rId8"/>
          <a:stretch>
            <a:fillRect/>
          </a:stretch>
        </p:blipFill>
        <p:spPr>
          <a:xfrm>
            <a:off x="588693" y="5915888"/>
            <a:ext cx="1368123" cy="64231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769"/>
        </a:solidFill>
        <a:effectLst/>
      </p:bgPr>
    </p:bg>
    <p:spTree>
      <p:nvGrpSpPr>
        <p:cNvPr id="1" name="Shape 121"/>
        <p:cNvGrpSpPr/>
        <p:nvPr/>
      </p:nvGrpSpPr>
      <p:grpSpPr>
        <a:xfrm>
          <a:off x="0" y="0"/>
          <a:ext cx="0" cy="0"/>
          <a:chOff x="0" y="0"/>
          <a:chExt cx="0" cy="0"/>
        </a:xfrm>
      </p:grpSpPr>
      <p:pic>
        <p:nvPicPr>
          <p:cNvPr id="122" name="Google Shape;122;p4"/>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23" name="Google Shape;123;p4"/>
          <p:cNvPicPr preferRelativeResize="0"/>
          <p:nvPr/>
        </p:nvPicPr>
        <p:blipFill rotWithShape="1">
          <a:blip r:embed="rId4">
            <a:alphaModFix/>
          </a:blip>
          <a:srcRect/>
          <a:stretch/>
        </p:blipFill>
        <p:spPr>
          <a:xfrm>
            <a:off x="10154962" y="6057901"/>
            <a:ext cx="1651325" cy="498838"/>
          </a:xfrm>
          <a:prstGeom prst="rect">
            <a:avLst/>
          </a:prstGeom>
          <a:noFill/>
          <a:ln>
            <a:noFill/>
          </a:ln>
        </p:spPr>
      </p:pic>
      <p:pic>
        <p:nvPicPr>
          <p:cNvPr id="124" name="Google Shape;124;p4"/>
          <p:cNvPicPr preferRelativeResize="0"/>
          <p:nvPr/>
        </p:nvPicPr>
        <p:blipFill rotWithShape="1">
          <a:blip r:embed="rId5">
            <a:alphaModFix/>
          </a:blip>
          <a:srcRect/>
          <a:stretch/>
        </p:blipFill>
        <p:spPr>
          <a:xfrm>
            <a:off x="6016298" y="-453938"/>
            <a:ext cx="1074112" cy="1074112"/>
          </a:xfrm>
          <a:prstGeom prst="rect">
            <a:avLst/>
          </a:prstGeom>
          <a:noFill/>
          <a:ln>
            <a:noFill/>
          </a:ln>
        </p:spPr>
      </p:pic>
      <p:pic>
        <p:nvPicPr>
          <p:cNvPr id="125" name="Google Shape;125;p4"/>
          <p:cNvPicPr preferRelativeResize="0"/>
          <p:nvPr/>
        </p:nvPicPr>
        <p:blipFill rotWithShape="1">
          <a:blip r:embed="rId6">
            <a:alphaModFix/>
          </a:blip>
          <a:srcRect/>
          <a:stretch/>
        </p:blipFill>
        <p:spPr>
          <a:xfrm>
            <a:off x="7558845" y="6133023"/>
            <a:ext cx="1074112" cy="1074112"/>
          </a:xfrm>
          <a:prstGeom prst="rect">
            <a:avLst/>
          </a:prstGeom>
          <a:noFill/>
          <a:ln>
            <a:noFill/>
          </a:ln>
        </p:spPr>
      </p:pic>
      <p:pic>
        <p:nvPicPr>
          <p:cNvPr id="126" name="Google Shape;126;p4"/>
          <p:cNvPicPr preferRelativeResize="0"/>
          <p:nvPr/>
        </p:nvPicPr>
        <p:blipFill rotWithShape="1">
          <a:blip r:embed="rId7">
            <a:alphaModFix/>
          </a:blip>
          <a:srcRect/>
          <a:stretch/>
        </p:blipFill>
        <p:spPr>
          <a:xfrm>
            <a:off x="8523989" y="1178199"/>
            <a:ext cx="2866846" cy="2866846"/>
          </a:xfrm>
          <a:prstGeom prst="rect">
            <a:avLst/>
          </a:prstGeom>
          <a:noFill/>
          <a:ln>
            <a:noFill/>
          </a:ln>
        </p:spPr>
      </p:pic>
      <p:sp>
        <p:nvSpPr>
          <p:cNvPr id="128" name="Google Shape;128;p4"/>
          <p:cNvSpPr txBox="1">
            <a:spLocks noGrp="1"/>
          </p:cNvSpPr>
          <p:nvPr>
            <p:ph type="subTitle" idx="1"/>
          </p:nvPr>
        </p:nvSpPr>
        <p:spPr>
          <a:xfrm>
            <a:off x="939800" y="4025544"/>
            <a:ext cx="10439400" cy="255500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8100"/>
              </a:buClr>
              <a:buSzPts val="2600"/>
              <a:buNone/>
            </a:pPr>
            <a:r>
              <a:rPr lang="en-US" sz="2600">
                <a:solidFill>
                  <a:srgbClr val="FF8100"/>
                </a:solidFill>
                <a:latin typeface="Roboto Condensed"/>
                <a:ea typeface="Roboto Condensed"/>
                <a:cs typeface="Roboto Condensed"/>
                <a:sym typeface="Roboto Condensed"/>
              </a:rPr>
              <a:t>Subtitle goes here</a:t>
            </a:r>
            <a:endParaRPr/>
          </a:p>
        </p:txBody>
      </p:sp>
      <p:sp>
        <p:nvSpPr>
          <p:cNvPr id="129" name="Google Shape;129;p4"/>
          <p:cNvSpPr txBox="1"/>
          <p:nvPr/>
        </p:nvSpPr>
        <p:spPr>
          <a:xfrm>
            <a:off x="911258" y="716221"/>
            <a:ext cx="9144000" cy="3274291"/>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FF8100"/>
              </a:buClr>
              <a:buSzPts val="7400"/>
              <a:buFont typeface="Oswald"/>
              <a:buNone/>
            </a:pPr>
            <a:r>
              <a:rPr lang="en-US" sz="7400" b="1" i="0" u="none" strike="noStrike" cap="none">
                <a:solidFill>
                  <a:srgbClr val="FF8100"/>
                </a:solidFill>
                <a:latin typeface="Oswald"/>
                <a:ea typeface="Oswald"/>
                <a:cs typeface="Oswald"/>
                <a:sym typeface="Oswald"/>
              </a:rPr>
              <a:t>Health</a:t>
            </a:r>
            <a:br>
              <a:rPr lang="en-US" sz="7400" b="1" i="0" u="none" strike="noStrike" cap="none">
                <a:solidFill>
                  <a:srgbClr val="FF8100"/>
                </a:solidFill>
                <a:latin typeface="Oswald"/>
                <a:ea typeface="Oswald"/>
                <a:cs typeface="Oswald"/>
                <a:sym typeface="Oswald"/>
              </a:rPr>
            </a:br>
            <a:r>
              <a:rPr lang="en-US" sz="7400" b="1" i="0" u="none" strike="noStrike" cap="none">
                <a:solidFill>
                  <a:srgbClr val="FF8100"/>
                </a:solidFill>
                <a:latin typeface="Oswald"/>
                <a:ea typeface="Oswald"/>
                <a:cs typeface="Oswald"/>
                <a:sym typeface="Oswald"/>
              </a:rPr>
              <a:t>Workers</a:t>
            </a:r>
            <a:endParaRPr/>
          </a:p>
        </p:txBody>
      </p:sp>
      <p:pic>
        <p:nvPicPr>
          <p:cNvPr id="2" name="Picture 1">
            <a:extLst>
              <a:ext uri="{FF2B5EF4-FFF2-40B4-BE49-F238E27FC236}">
                <a16:creationId xmlns:a16="http://schemas.microsoft.com/office/drawing/2014/main" id="{6F6101CF-0C4C-B6F2-2E57-36F1FD1E584E}"/>
              </a:ext>
            </a:extLst>
          </p:cNvPr>
          <p:cNvPicPr>
            <a:picLocks noChangeAspect="1"/>
          </p:cNvPicPr>
          <p:nvPr/>
        </p:nvPicPr>
        <p:blipFill>
          <a:blip r:embed="rId8"/>
          <a:stretch>
            <a:fillRect/>
          </a:stretch>
        </p:blipFill>
        <p:spPr>
          <a:xfrm>
            <a:off x="588693" y="5915888"/>
            <a:ext cx="1368123" cy="64231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769"/>
        </a:solidFill>
        <a:effectLst/>
      </p:bgPr>
    </p:bg>
    <p:spTree>
      <p:nvGrpSpPr>
        <p:cNvPr id="1" name="Shape 133"/>
        <p:cNvGrpSpPr/>
        <p:nvPr/>
      </p:nvGrpSpPr>
      <p:grpSpPr>
        <a:xfrm>
          <a:off x="0" y="0"/>
          <a:ext cx="0" cy="0"/>
          <a:chOff x="0" y="0"/>
          <a:chExt cx="0" cy="0"/>
        </a:xfrm>
      </p:grpSpPr>
      <p:pic>
        <p:nvPicPr>
          <p:cNvPr id="134" name="Google Shape;134;p5"/>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35" name="Google Shape;135;p5"/>
          <p:cNvPicPr preferRelativeResize="0"/>
          <p:nvPr/>
        </p:nvPicPr>
        <p:blipFill rotWithShape="1">
          <a:blip r:embed="rId4">
            <a:alphaModFix/>
          </a:blip>
          <a:srcRect/>
          <a:stretch/>
        </p:blipFill>
        <p:spPr>
          <a:xfrm>
            <a:off x="10154962" y="6057901"/>
            <a:ext cx="1651325" cy="498838"/>
          </a:xfrm>
          <a:prstGeom prst="rect">
            <a:avLst/>
          </a:prstGeom>
          <a:noFill/>
          <a:ln>
            <a:noFill/>
          </a:ln>
        </p:spPr>
      </p:pic>
      <p:pic>
        <p:nvPicPr>
          <p:cNvPr id="136" name="Google Shape;136;p5"/>
          <p:cNvPicPr preferRelativeResize="0"/>
          <p:nvPr/>
        </p:nvPicPr>
        <p:blipFill rotWithShape="1">
          <a:blip r:embed="rId5">
            <a:alphaModFix/>
          </a:blip>
          <a:srcRect/>
          <a:stretch/>
        </p:blipFill>
        <p:spPr>
          <a:xfrm>
            <a:off x="2834444" y="-476603"/>
            <a:ext cx="1074112" cy="1074112"/>
          </a:xfrm>
          <a:prstGeom prst="rect">
            <a:avLst/>
          </a:prstGeom>
          <a:noFill/>
          <a:ln>
            <a:noFill/>
          </a:ln>
        </p:spPr>
      </p:pic>
      <p:pic>
        <p:nvPicPr>
          <p:cNvPr id="137" name="Google Shape;137;p5"/>
          <p:cNvPicPr preferRelativeResize="0"/>
          <p:nvPr/>
        </p:nvPicPr>
        <p:blipFill rotWithShape="1">
          <a:blip r:embed="rId6">
            <a:alphaModFix/>
          </a:blip>
          <a:srcRect/>
          <a:stretch/>
        </p:blipFill>
        <p:spPr>
          <a:xfrm>
            <a:off x="5566902" y="6088959"/>
            <a:ext cx="1074112" cy="1074112"/>
          </a:xfrm>
          <a:prstGeom prst="rect">
            <a:avLst/>
          </a:prstGeom>
          <a:noFill/>
          <a:ln>
            <a:noFill/>
          </a:ln>
        </p:spPr>
      </p:pic>
      <p:pic>
        <p:nvPicPr>
          <p:cNvPr id="138" name="Google Shape;138;p5"/>
          <p:cNvPicPr preferRelativeResize="0"/>
          <p:nvPr/>
        </p:nvPicPr>
        <p:blipFill rotWithShape="1">
          <a:blip r:embed="rId7">
            <a:alphaModFix/>
          </a:blip>
          <a:srcRect/>
          <a:stretch/>
        </p:blipFill>
        <p:spPr>
          <a:xfrm>
            <a:off x="824967" y="1480985"/>
            <a:ext cx="2866846" cy="2866846"/>
          </a:xfrm>
          <a:prstGeom prst="rect">
            <a:avLst/>
          </a:prstGeom>
          <a:noFill/>
          <a:ln>
            <a:noFill/>
          </a:ln>
        </p:spPr>
      </p:pic>
      <p:sp>
        <p:nvSpPr>
          <p:cNvPr id="140" name="Google Shape;140;p5"/>
          <p:cNvSpPr txBox="1"/>
          <p:nvPr/>
        </p:nvSpPr>
        <p:spPr>
          <a:xfrm>
            <a:off x="5954859" y="4025544"/>
            <a:ext cx="3226848" cy="255500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FF8100"/>
              </a:buClr>
              <a:buSzPts val="2600"/>
              <a:buFont typeface="Arial"/>
              <a:buNone/>
            </a:pPr>
            <a:r>
              <a:rPr lang="en-US" sz="2600" b="0" i="0" u="none" strike="noStrike" cap="none">
                <a:solidFill>
                  <a:srgbClr val="FF8100"/>
                </a:solidFill>
                <a:latin typeface="Roboto Condensed"/>
                <a:ea typeface="Roboto Condensed"/>
                <a:cs typeface="Roboto Condensed"/>
                <a:sym typeface="Roboto Condensed"/>
              </a:rPr>
              <a:t>Subtitle goes here</a:t>
            </a:r>
            <a:endParaRPr/>
          </a:p>
        </p:txBody>
      </p:sp>
      <p:sp>
        <p:nvSpPr>
          <p:cNvPr id="141" name="Google Shape;141;p5"/>
          <p:cNvSpPr txBox="1"/>
          <p:nvPr/>
        </p:nvSpPr>
        <p:spPr>
          <a:xfrm>
            <a:off x="5926325" y="716225"/>
            <a:ext cx="5710800" cy="32742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FF8100"/>
              </a:buClr>
              <a:buSzPts val="7400"/>
              <a:buFont typeface="Oswald"/>
              <a:buNone/>
            </a:pPr>
            <a:r>
              <a:rPr lang="en-US" sz="7400" b="1" i="0" u="none" strike="noStrike" cap="none">
                <a:solidFill>
                  <a:srgbClr val="FF8100"/>
                </a:solidFill>
                <a:latin typeface="Oswald"/>
                <a:ea typeface="Oswald"/>
                <a:cs typeface="Oswald"/>
                <a:sym typeface="Oswald"/>
              </a:rPr>
              <a:t>Policy-makers</a:t>
            </a:r>
            <a:endParaRPr/>
          </a:p>
        </p:txBody>
      </p:sp>
      <p:pic>
        <p:nvPicPr>
          <p:cNvPr id="2" name="Picture 1">
            <a:extLst>
              <a:ext uri="{FF2B5EF4-FFF2-40B4-BE49-F238E27FC236}">
                <a16:creationId xmlns:a16="http://schemas.microsoft.com/office/drawing/2014/main" id="{C644AF26-B77D-22C1-71B2-A405F569A51B}"/>
              </a:ext>
            </a:extLst>
          </p:cNvPr>
          <p:cNvPicPr>
            <a:picLocks noChangeAspect="1"/>
          </p:cNvPicPr>
          <p:nvPr/>
        </p:nvPicPr>
        <p:blipFill>
          <a:blip r:embed="rId8"/>
          <a:stretch>
            <a:fillRect/>
          </a:stretch>
        </p:blipFill>
        <p:spPr>
          <a:xfrm>
            <a:off x="588693" y="5915888"/>
            <a:ext cx="1368123" cy="64231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769"/>
        </a:solidFill>
        <a:effectLst/>
      </p:bgPr>
    </p:bg>
    <p:spTree>
      <p:nvGrpSpPr>
        <p:cNvPr id="1" name="Shape 145"/>
        <p:cNvGrpSpPr/>
        <p:nvPr/>
      </p:nvGrpSpPr>
      <p:grpSpPr>
        <a:xfrm>
          <a:off x="0" y="0"/>
          <a:ext cx="0" cy="0"/>
          <a:chOff x="0" y="0"/>
          <a:chExt cx="0" cy="0"/>
        </a:xfrm>
      </p:grpSpPr>
      <p:pic>
        <p:nvPicPr>
          <p:cNvPr id="146" name="Google Shape;146;p6"/>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47" name="Google Shape;147;p6"/>
          <p:cNvPicPr preferRelativeResize="0"/>
          <p:nvPr/>
        </p:nvPicPr>
        <p:blipFill rotWithShape="1">
          <a:blip r:embed="rId4">
            <a:alphaModFix/>
          </a:blip>
          <a:srcRect/>
          <a:stretch/>
        </p:blipFill>
        <p:spPr>
          <a:xfrm>
            <a:off x="10154962" y="6057901"/>
            <a:ext cx="1651325" cy="498838"/>
          </a:xfrm>
          <a:prstGeom prst="rect">
            <a:avLst/>
          </a:prstGeom>
          <a:noFill/>
          <a:ln>
            <a:noFill/>
          </a:ln>
        </p:spPr>
      </p:pic>
      <p:pic>
        <p:nvPicPr>
          <p:cNvPr id="148" name="Google Shape;148;p6"/>
          <p:cNvPicPr preferRelativeResize="0"/>
          <p:nvPr/>
        </p:nvPicPr>
        <p:blipFill rotWithShape="1">
          <a:blip r:embed="rId5">
            <a:alphaModFix/>
          </a:blip>
          <a:srcRect/>
          <a:stretch/>
        </p:blipFill>
        <p:spPr>
          <a:xfrm>
            <a:off x="6183713" y="-672926"/>
            <a:ext cx="1074112" cy="1074112"/>
          </a:xfrm>
          <a:prstGeom prst="rect">
            <a:avLst/>
          </a:prstGeom>
          <a:noFill/>
          <a:ln>
            <a:noFill/>
          </a:ln>
        </p:spPr>
      </p:pic>
      <p:pic>
        <p:nvPicPr>
          <p:cNvPr id="149" name="Google Shape;149;p6"/>
          <p:cNvPicPr preferRelativeResize="0"/>
          <p:nvPr/>
        </p:nvPicPr>
        <p:blipFill rotWithShape="1">
          <a:blip r:embed="rId6">
            <a:alphaModFix/>
          </a:blip>
          <a:srcRect/>
          <a:stretch/>
        </p:blipFill>
        <p:spPr>
          <a:xfrm>
            <a:off x="7753780" y="6146264"/>
            <a:ext cx="1074112" cy="1074112"/>
          </a:xfrm>
          <a:prstGeom prst="rect">
            <a:avLst/>
          </a:prstGeom>
          <a:noFill/>
          <a:ln>
            <a:noFill/>
          </a:ln>
        </p:spPr>
      </p:pic>
      <p:pic>
        <p:nvPicPr>
          <p:cNvPr id="150" name="Google Shape;150;p6"/>
          <p:cNvPicPr preferRelativeResize="0"/>
          <p:nvPr/>
        </p:nvPicPr>
        <p:blipFill rotWithShape="1">
          <a:blip r:embed="rId7">
            <a:alphaModFix/>
          </a:blip>
          <a:srcRect/>
          <a:stretch/>
        </p:blipFill>
        <p:spPr>
          <a:xfrm>
            <a:off x="8524326" y="1159706"/>
            <a:ext cx="2866846" cy="2866846"/>
          </a:xfrm>
          <a:prstGeom prst="rect">
            <a:avLst/>
          </a:prstGeom>
          <a:noFill/>
          <a:ln>
            <a:noFill/>
          </a:ln>
        </p:spPr>
      </p:pic>
      <p:sp>
        <p:nvSpPr>
          <p:cNvPr id="152" name="Google Shape;152;p6"/>
          <p:cNvSpPr txBox="1">
            <a:spLocks noGrp="1"/>
          </p:cNvSpPr>
          <p:nvPr>
            <p:ph type="subTitle" idx="1"/>
          </p:nvPr>
        </p:nvSpPr>
        <p:spPr>
          <a:xfrm>
            <a:off x="939800" y="4025544"/>
            <a:ext cx="10439400" cy="255500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8100"/>
              </a:buClr>
              <a:buSzPts val="2600"/>
              <a:buNone/>
            </a:pPr>
            <a:r>
              <a:rPr lang="en-US" sz="2600">
                <a:solidFill>
                  <a:srgbClr val="FF8100"/>
                </a:solidFill>
                <a:latin typeface="Roboto Condensed"/>
                <a:ea typeface="Roboto Condensed"/>
                <a:cs typeface="Roboto Condensed"/>
                <a:sym typeface="Roboto Condensed"/>
              </a:rPr>
              <a:t>Subtitle goes here</a:t>
            </a:r>
            <a:endParaRPr/>
          </a:p>
        </p:txBody>
      </p:sp>
      <p:sp>
        <p:nvSpPr>
          <p:cNvPr id="153" name="Google Shape;153;p6"/>
          <p:cNvSpPr txBox="1"/>
          <p:nvPr/>
        </p:nvSpPr>
        <p:spPr>
          <a:xfrm>
            <a:off x="911258" y="716221"/>
            <a:ext cx="9144000" cy="3274291"/>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FF8100"/>
              </a:buClr>
              <a:buSzPts val="7400"/>
              <a:buFont typeface="Oswald"/>
              <a:buNone/>
            </a:pPr>
            <a:r>
              <a:rPr lang="en-US" sz="7400" b="1" i="0" u="none" strike="noStrike" cap="none">
                <a:solidFill>
                  <a:srgbClr val="FF8100"/>
                </a:solidFill>
                <a:latin typeface="Oswald"/>
                <a:ea typeface="Oswald"/>
                <a:cs typeface="Oswald"/>
                <a:sym typeface="Oswald"/>
              </a:rPr>
              <a:t>Civil Society</a:t>
            </a:r>
            <a:endParaRPr/>
          </a:p>
        </p:txBody>
      </p:sp>
      <p:pic>
        <p:nvPicPr>
          <p:cNvPr id="2" name="Picture 1">
            <a:extLst>
              <a:ext uri="{FF2B5EF4-FFF2-40B4-BE49-F238E27FC236}">
                <a16:creationId xmlns:a16="http://schemas.microsoft.com/office/drawing/2014/main" id="{98F13148-69ED-0412-CB0C-C2AA8186708A}"/>
              </a:ext>
            </a:extLst>
          </p:cNvPr>
          <p:cNvPicPr>
            <a:picLocks noChangeAspect="1"/>
          </p:cNvPicPr>
          <p:nvPr/>
        </p:nvPicPr>
        <p:blipFill>
          <a:blip r:embed="rId8"/>
          <a:stretch>
            <a:fillRect/>
          </a:stretch>
        </p:blipFill>
        <p:spPr>
          <a:xfrm>
            <a:off x="588693" y="5915888"/>
            <a:ext cx="1368123" cy="64231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769"/>
        </a:solidFill>
        <a:effectLst/>
      </p:bgPr>
    </p:bg>
    <p:spTree>
      <p:nvGrpSpPr>
        <p:cNvPr id="1" name="Shape 157"/>
        <p:cNvGrpSpPr/>
        <p:nvPr/>
      </p:nvGrpSpPr>
      <p:grpSpPr>
        <a:xfrm>
          <a:off x="0" y="0"/>
          <a:ext cx="0" cy="0"/>
          <a:chOff x="0" y="0"/>
          <a:chExt cx="0" cy="0"/>
        </a:xfrm>
      </p:grpSpPr>
      <p:pic>
        <p:nvPicPr>
          <p:cNvPr id="158" name="Google Shape;158;p7"/>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59" name="Google Shape;159;p7"/>
          <p:cNvPicPr preferRelativeResize="0"/>
          <p:nvPr/>
        </p:nvPicPr>
        <p:blipFill rotWithShape="1">
          <a:blip r:embed="rId4">
            <a:alphaModFix/>
          </a:blip>
          <a:srcRect/>
          <a:stretch/>
        </p:blipFill>
        <p:spPr>
          <a:xfrm>
            <a:off x="10154962" y="6057901"/>
            <a:ext cx="1651325" cy="498838"/>
          </a:xfrm>
          <a:prstGeom prst="rect">
            <a:avLst/>
          </a:prstGeom>
          <a:noFill/>
          <a:ln>
            <a:noFill/>
          </a:ln>
        </p:spPr>
      </p:pic>
      <p:sp>
        <p:nvSpPr>
          <p:cNvPr id="160" name="Google Shape;160;p7"/>
          <p:cNvSpPr txBox="1">
            <a:spLocks noGrp="1"/>
          </p:cNvSpPr>
          <p:nvPr>
            <p:ph type="ctrTitle"/>
          </p:nvPr>
        </p:nvSpPr>
        <p:spPr>
          <a:xfrm>
            <a:off x="914399" y="256881"/>
            <a:ext cx="4892511" cy="184150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8100"/>
              </a:buClr>
              <a:buSzPts val="5400"/>
              <a:buFont typeface="Oswald"/>
              <a:buNone/>
            </a:pPr>
            <a:r>
              <a:rPr lang="en-US" sz="5400" b="1">
                <a:solidFill>
                  <a:srgbClr val="FF8100"/>
                </a:solidFill>
                <a:latin typeface="Oswald"/>
                <a:ea typeface="Oswald"/>
                <a:cs typeface="Oswald"/>
                <a:sym typeface="Oswald"/>
              </a:rPr>
              <a:t>Headline Text</a:t>
            </a:r>
            <a:endParaRPr/>
          </a:p>
        </p:txBody>
      </p:sp>
      <p:sp>
        <p:nvSpPr>
          <p:cNvPr id="161" name="Google Shape;161;p7"/>
          <p:cNvSpPr txBox="1"/>
          <p:nvPr/>
        </p:nvSpPr>
        <p:spPr>
          <a:xfrm>
            <a:off x="965200" y="2197100"/>
            <a:ext cx="4013200" cy="3810000"/>
          </a:xfrm>
          <a:prstGeom prst="rect">
            <a:avLst/>
          </a:prstGeom>
          <a:noFill/>
          <a:ln>
            <a:noFill/>
          </a:ln>
        </p:spPr>
        <p:txBody>
          <a:bodyPr spcFirstLastPara="1" wrap="square" lIns="91425" tIns="45700" rIns="91425" bIns="45700" anchor="t" anchorCtr="0">
            <a:normAutofit/>
          </a:bodyPr>
          <a:lstStyle/>
          <a:p>
            <a:pPr marL="0" marR="0" lvl="0" indent="0" algn="l" rtl="0">
              <a:lnSpc>
                <a:spcPct val="122222"/>
              </a:lnSpc>
              <a:spcBef>
                <a:spcPts val="0"/>
              </a:spcBef>
              <a:spcAft>
                <a:spcPts val="0"/>
              </a:spcAft>
              <a:buClr>
                <a:srgbClr val="FF8100"/>
              </a:buClr>
              <a:buSzPts val="1800"/>
              <a:buFont typeface="Arial"/>
              <a:buNone/>
            </a:pPr>
            <a:r>
              <a:rPr lang="en-US" sz="1800" b="1" i="0" u="none" strike="noStrike" cap="none">
                <a:solidFill>
                  <a:srgbClr val="FF8100"/>
                </a:solidFill>
                <a:latin typeface="Roboto Condensed"/>
                <a:ea typeface="Roboto Condensed"/>
                <a:cs typeface="Roboto Condensed"/>
                <a:sym typeface="Roboto Condensed"/>
              </a:rPr>
              <a:t>Lorem ipsum dolor sit amet, consectetur adipiscing elit, sed do eiusmod tempor.</a:t>
            </a:r>
            <a:endParaRPr/>
          </a:p>
          <a:p>
            <a:pPr marL="0" marR="0" lvl="0" indent="0" algn="l" rtl="0">
              <a:lnSpc>
                <a:spcPct val="137500"/>
              </a:lnSpc>
              <a:spcBef>
                <a:spcPts val="1000"/>
              </a:spcBef>
              <a:spcAft>
                <a:spcPts val="0"/>
              </a:spcAft>
              <a:buClr>
                <a:srgbClr val="FF8100"/>
              </a:buClr>
              <a:buSzPts val="1600"/>
              <a:buFont typeface="Arial"/>
              <a:buNone/>
            </a:pPr>
            <a:r>
              <a:rPr lang="en-US" sz="1600" b="0" i="0" u="none" strike="noStrike" cap="none">
                <a:solidFill>
                  <a:srgbClr val="FF8100"/>
                </a:solidFill>
                <a:latin typeface="Roboto Condensed"/>
                <a:ea typeface="Roboto Condensed"/>
                <a:cs typeface="Roboto Condensed"/>
                <a:sym typeface="Roboto Condensed"/>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t>
            </a:r>
            <a:endParaRPr/>
          </a:p>
          <a:p>
            <a:pPr marL="0" marR="0" lvl="0" indent="0" algn="l" rtl="0">
              <a:lnSpc>
                <a:spcPct val="122222"/>
              </a:lnSpc>
              <a:spcBef>
                <a:spcPts val="1000"/>
              </a:spcBef>
              <a:spcAft>
                <a:spcPts val="0"/>
              </a:spcAft>
              <a:buClr>
                <a:schemeClr val="dk1"/>
              </a:buClr>
              <a:buSzPts val="1800"/>
              <a:buFont typeface="Arial"/>
              <a:buNone/>
            </a:pPr>
            <a:endParaRPr sz="1800" b="0" i="0" u="none" strike="noStrike" cap="none">
              <a:solidFill>
                <a:srgbClr val="FF8100"/>
              </a:solidFill>
              <a:latin typeface="Arial"/>
              <a:ea typeface="Arial"/>
              <a:cs typeface="Arial"/>
              <a:sym typeface="Arial"/>
            </a:endParaRPr>
          </a:p>
          <a:p>
            <a:pPr marL="0" marR="0" lvl="0" indent="0" algn="l" rtl="0">
              <a:lnSpc>
                <a:spcPct val="122222"/>
              </a:lnSpc>
              <a:spcBef>
                <a:spcPts val="1000"/>
              </a:spcBef>
              <a:spcAft>
                <a:spcPts val="0"/>
              </a:spcAft>
              <a:buClr>
                <a:schemeClr val="dk1"/>
              </a:buClr>
              <a:buSzPts val="1800"/>
              <a:buFont typeface="Arial"/>
              <a:buNone/>
            </a:pPr>
            <a:endParaRPr sz="1800" b="0" i="0" u="none" strike="noStrike" cap="none">
              <a:solidFill>
                <a:srgbClr val="FF8100"/>
              </a:solidFill>
              <a:latin typeface="Arial"/>
              <a:ea typeface="Arial"/>
              <a:cs typeface="Arial"/>
              <a:sym typeface="Arial"/>
            </a:endParaRPr>
          </a:p>
          <a:p>
            <a:pPr marL="0" marR="0" lvl="0" indent="0" algn="l" rtl="0">
              <a:lnSpc>
                <a:spcPct val="122222"/>
              </a:lnSpc>
              <a:spcBef>
                <a:spcPts val="1000"/>
              </a:spcBef>
              <a:spcAft>
                <a:spcPts val="0"/>
              </a:spcAft>
              <a:buClr>
                <a:schemeClr val="dk1"/>
              </a:buClr>
              <a:buSzPts val="1800"/>
              <a:buFont typeface="Arial"/>
              <a:buNone/>
            </a:pPr>
            <a:endParaRPr sz="1800" b="0" i="0" u="none" strike="noStrike" cap="none">
              <a:solidFill>
                <a:srgbClr val="FF8100"/>
              </a:solidFill>
              <a:latin typeface="Arial"/>
              <a:ea typeface="Arial"/>
              <a:cs typeface="Arial"/>
              <a:sym typeface="Arial"/>
            </a:endParaRPr>
          </a:p>
        </p:txBody>
      </p:sp>
      <p:pic>
        <p:nvPicPr>
          <p:cNvPr id="162" name="Google Shape;162;p7"/>
          <p:cNvPicPr preferRelativeResize="0"/>
          <p:nvPr/>
        </p:nvPicPr>
        <p:blipFill rotWithShape="1">
          <a:blip r:embed="rId5">
            <a:alphaModFix/>
          </a:blip>
          <a:srcRect l="13733" t="7610" r="28242" b="9497"/>
          <a:stretch/>
        </p:blipFill>
        <p:spPr>
          <a:xfrm>
            <a:off x="5875355" y="-157006"/>
            <a:ext cx="5841023" cy="5841023"/>
          </a:xfrm>
          <a:prstGeom prst="ellipse">
            <a:avLst/>
          </a:prstGeom>
          <a:noFill/>
          <a:ln w="127000" cap="flat" cmpd="sng">
            <a:solidFill>
              <a:srgbClr val="FF8100"/>
            </a:solidFill>
            <a:prstDash val="solid"/>
            <a:round/>
            <a:headEnd type="none" w="sm" len="sm"/>
            <a:tailEnd type="none" w="sm" len="sm"/>
          </a:ln>
        </p:spPr>
      </p:pic>
      <p:pic>
        <p:nvPicPr>
          <p:cNvPr id="2" name="Picture 1">
            <a:extLst>
              <a:ext uri="{FF2B5EF4-FFF2-40B4-BE49-F238E27FC236}">
                <a16:creationId xmlns:a16="http://schemas.microsoft.com/office/drawing/2014/main" id="{BA5B64A8-351E-27D4-0010-EB0776F139B4}"/>
              </a:ext>
            </a:extLst>
          </p:cNvPr>
          <p:cNvPicPr>
            <a:picLocks noChangeAspect="1"/>
          </p:cNvPicPr>
          <p:nvPr/>
        </p:nvPicPr>
        <p:blipFill>
          <a:blip r:embed="rId6"/>
          <a:stretch>
            <a:fillRect/>
          </a:stretch>
        </p:blipFill>
        <p:spPr>
          <a:xfrm>
            <a:off x="588693" y="5915888"/>
            <a:ext cx="1368123" cy="64231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769"/>
        </a:solidFill>
        <a:effectLst/>
      </p:bgPr>
    </p:bg>
    <p:spTree>
      <p:nvGrpSpPr>
        <p:cNvPr id="1" name="Shape 167"/>
        <p:cNvGrpSpPr/>
        <p:nvPr/>
      </p:nvGrpSpPr>
      <p:grpSpPr>
        <a:xfrm>
          <a:off x="0" y="0"/>
          <a:ext cx="0" cy="0"/>
          <a:chOff x="0" y="0"/>
          <a:chExt cx="0" cy="0"/>
        </a:xfrm>
      </p:grpSpPr>
      <p:pic>
        <p:nvPicPr>
          <p:cNvPr id="168" name="Google Shape;168;p8"/>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69" name="Google Shape;169;p8"/>
          <p:cNvPicPr preferRelativeResize="0"/>
          <p:nvPr/>
        </p:nvPicPr>
        <p:blipFill rotWithShape="1">
          <a:blip r:embed="rId4">
            <a:alphaModFix/>
          </a:blip>
          <a:srcRect/>
          <a:stretch/>
        </p:blipFill>
        <p:spPr>
          <a:xfrm>
            <a:off x="10154962" y="6057901"/>
            <a:ext cx="1651325" cy="498838"/>
          </a:xfrm>
          <a:prstGeom prst="rect">
            <a:avLst/>
          </a:prstGeom>
          <a:noFill/>
          <a:ln>
            <a:noFill/>
          </a:ln>
        </p:spPr>
      </p:pic>
      <p:pic>
        <p:nvPicPr>
          <p:cNvPr id="170" name="Google Shape;170;p8" descr="A doctor checking a patient's hand&#10;&#10;Description automatically generated"/>
          <p:cNvPicPr preferRelativeResize="0"/>
          <p:nvPr/>
        </p:nvPicPr>
        <p:blipFill rotWithShape="1">
          <a:blip r:embed="rId5">
            <a:alphaModFix/>
          </a:blip>
          <a:srcRect l="16667" r="16666"/>
          <a:stretch/>
        </p:blipFill>
        <p:spPr>
          <a:xfrm>
            <a:off x="720551" y="-146958"/>
            <a:ext cx="5841023" cy="5841023"/>
          </a:xfrm>
          <a:prstGeom prst="ellipse">
            <a:avLst/>
          </a:prstGeom>
          <a:noFill/>
          <a:ln w="127000" cap="flat" cmpd="sng">
            <a:solidFill>
              <a:srgbClr val="FF8100"/>
            </a:solidFill>
            <a:prstDash val="solid"/>
            <a:round/>
            <a:headEnd type="none" w="sm" len="sm"/>
            <a:tailEnd type="none" w="sm" len="sm"/>
          </a:ln>
        </p:spPr>
      </p:pic>
      <p:sp>
        <p:nvSpPr>
          <p:cNvPr id="172" name="Google Shape;172;p8"/>
          <p:cNvSpPr txBox="1"/>
          <p:nvPr/>
        </p:nvSpPr>
        <p:spPr>
          <a:xfrm>
            <a:off x="7224598" y="2197100"/>
            <a:ext cx="4013200" cy="3810000"/>
          </a:xfrm>
          <a:prstGeom prst="rect">
            <a:avLst/>
          </a:prstGeom>
          <a:noFill/>
          <a:ln>
            <a:noFill/>
          </a:ln>
        </p:spPr>
        <p:txBody>
          <a:bodyPr spcFirstLastPara="1" wrap="square" lIns="91425" tIns="45700" rIns="91425" bIns="45700" anchor="t" anchorCtr="0">
            <a:normAutofit/>
          </a:bodyPr>
          <a:lstStyle/>
          <a:p>
            <a:pPr marL="0" marR="0" lvl="0" indent="0" algn="l" rtl="0">
              <a:lnSpc>
                <a:spcPct val="122222"/>
              </a:lnSpc>
              <a:spcBef>
                <a:spcPts val="0"/>
              </a:spcBef>
              <a:spcAft>
                <a:spcPts val="0"/>
              </a:spcAft>
              <a:buClr>
                <a:srgbClr val="FF8100"/>
              </a:buClr>
              <a:buSzPts val="1800"/>
              <a:buFont typeface="Arial"/>
              <a:buNone/>
            </a:pPr>
            <a:r>
              <a:rPr lang="en-US" sz="1800" b="1" i="0" u="none" strike="noStrike" cap="none">
                <a:solidFill>
                  <a:srgbClr val="FF8100"/>
                </a:solidFill>
                <a:latin typeface="Roboto Condensed"/>
                <a:ea typeface="Roboto Condensed"/>
                <a:cs typeface="Roboto Condensed"/>
                <a:sym typeface="Roboto Condensed"/>
              </a:rPr>
              <a:t>Lorem ipsum dolor sit amet, consectetur adipiscing elit, sed do eiusmod tempor.</a:t>
            </a:r>
            <a:endParaRPr/>
          </a:p>
          <a:p>
            <a:pPr marL="0" marR="0" lvl="0" indent="0" algn="l" rtl="0">
              <a:lnSpc>
                <a:spcPct val="137500"/>
              </a:lnSpc>
              <a:spcBef>
                <a:spcPts val="1000"/>
              </a:spcBef>
              <a:spcAft>
                <a:spcPts val="0"/>
              </a:spcAft>
              <a:buClr>
                <a:srgbClr val="FF8100"/>
              </a:buClr>
              <a:buSzPts val="1600"/>
              <a:buFont typeface="Arial"/>
              <a:buNone/>
            </a:pPr>
            <a:r>
              <a:rPr lang="en-US" sz="1600" b="0" i="0" u="none" strike="noStrike" cap="none">
                <a:solidFill>
                  <a:srgbClr val="FF8100"/>
                </a:solidFill>
                <a:latin typeface="Roboto Condensed"/>
                <a:ea typeface="Roboto Condensed"/>
                <a:cs typeface="Roboto Condensed"/>
                <a:sym typeface="Roboto Condensed"/>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t>
            </a:r>
            <a:endParaRPr/>
          </a:p>
          <a:p>
            <a:pPr marL="0" marR="0" lvl="0" indent="0" algn="l" rtl="0">
              <a:lnSpc>
                <a:spcPct val="122222"/>
              </a:lnSpc>
              <a:spcBef>
                <a:spcPts val="1000"/>
              </a:spcBef>
              <a:spcAft>
                <a:spcPts val="0"/>
              </a:spcAft>
              <a:buClr>
                <a:schemeClr val="dk1"/>
              </a:buClr>
              <a:buSzPts val="1800"/>
              <a:buFont typeface="Arial"/>
              <a:buNone/>
            </a:pPr>
            <a:endParaRPr sz="1800" b="0" i="0" u="none" strike="noStrike" cap="none">
              <a:solidFill>
                <a:srgbClr val="FF8100"/>
              </a:solidFill>
              <a:latin typeface="Arial"/>
              <a:ea typeface="Arial"/>
              <a:cs typeface="Arial"/>
              <a:sym typeface="Arial"/>
            </a:endParaRPr>
          </a:p>
          <a:p>
            <a:pPr marL="0" marR="0" lvl="0" indent="0" algn="l" rtl="0">
              <a:lnSpc>
                <a:spcPct val="122222"/>
              </a:lnSpc>
              <a:spcBef>
                <a:spcPts val="1000"/>
              </a:spcBef>
              <a:spcAft>
                <a:spcPts val="0"/>
              </a:spcAft>
              <a:buClr>
                <a:schemeClr val="dk1"/>
              </a:buClr>
              <a:buSzPts val="1800"/>
              <a:buFont typeface="Arial"/>
              <a:buNone/>
            </a:pPr>
            <a:endParaRPr sz="1800" b="0" i="0" u="none" strike="noStrike" cap="none">
              <a:solidFill>
                <a:srgbClr val="FF8100"/>
              </a:solidFill>
              <a:latin typeface="Arial"/>
              <a:ea typeface="Arial"/>
              <a:cs typeface="Arial"/>
              <a:sym typeface="Arial"/>
            </a:endParaRPr>
          </a:p>
          <a:p>
            <a:pPr marL="0" marR="0" lvl="0" indent="0" algn="l" rtl="0">
              <a:lnSpc>
                <a:spcPct val="122222"/>
              </a:lnSpc>
              <a:spcBef>
                <a:spcPts val="1000"/>
              </a:spcBef>
              <a:spcAft>
                <a:spcPts val="0"/>
              </a:spcAft>
              <a:buClr>
                <a:schemeClr val="dk1"/>
              </a:buClr>
              <a:buSzPts val="1800"/>
              <a:buFont typeface="Arial"/>
              <a:buNone/>
            </a:pPr>
            <a:endParaRPr sz="1800" b="0" i="0" u="none" strike="noStrike" cap="none">
              <a:solidFill>
                <a:srgbClr val="FF8100"/>
              </a:solidFill>
              <a:latin typeface="Arial"/>
              <a:ea typeface="Arial"/>
              <a:cs typeface="Arial"/>
              <a:sym typeface="Arial"/>
            </a:endParaRPr>
          </a:p>
        </p:txBody>
      </p:sp>
      <p:sp>
        <p:nvSpPr>
          <p:cNvPr id="173" name="Google Shape;173;p8"/>
          <p:cNvSpPr txBox="1">
            <a:spLocks noGrp="1"/>
          </p:cNvSpPr>
          <p:nvPr>
            <p:ph type="ctrTitle"/>
          </p:nvPr>
        </p:nvSpPr>
        <p:spPr>
          <a:xfrm>
            <a:off x="7192650" y="256881"/>
            <a:ext cx="4892511" cy="184150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8100"/>
              </a:buClr>
              <a:buSzPts val="5400"/>
              <a:buFont typeface="Oswald"/>
              <a:buNone/>
            </a:pPr>
            <a:r>
              <a:rPr lang="en-US" sz="5400" b="1">
                <a:solidFill>
                  <a:srgbClr val="FF8100"/>
                </a:solidFill>
                <a:latin typeface="Oswald"/>
                <a:ea typeface="Oswald"/>
                <a:cs typeface="Oswald"/>
                <a:sym typeface="Oswald"/>
              </a:rPr>
              <a:t>Headline Text</a:t>
            </a:r>
            <a:endParaRPr/>
          </a:p>
        </p:txBody>
      </p:sp>
      <p:pic>
        <p:nvPicPr>
          <p:cNvPr id="2" name="Picture 1">
            <a:extLst>
              <a:ext uri="{FF2B5EF4-FFF2-40B4-BE49-F238E27FC236}">
                <a16:creationId xmlns:a16="http://schemas.microsoft.com/office/drawing/2014/main" id="{BE83584C-897F-DA17-35E8-71E62D9DBF28}"/>
              </a:ext>
            </a:extLst>
          </p:cNvPr>
          <p:cNvPicPr>
            <a:picLocks noChangeAspect="1"/>
          </p:cNvPicPr>
          <p:nvPr/>
        </p:nvPicPr>
        <p:blipFill>
          <a:blip r:embed="rId6"/>
          <a:stretch>
            <a:fillRect/>
          </a:stretch>
        </p:blipFill>
        <p:spPr>
          <a:xfrm>
            <a:off x="588693" y="5915888"/>
            <a:ext cx="1368123" cy="64231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769"/>
        </a:solidFill>
        <a:effectLst/>
      </p:bgPr>
    </p:bg>
    <p:spTree>
      <p:nvGrpSpPr>
        <p:cNvPr id="1" name="Shape 177"/>
        <p:cNvGrpSpPr/>
        <p:nvPr/>
      </p:nvGrpSpPr>
      <p:grpSpPr>
        <a:xfrm>
          <a:off x="0" y="0"/>
          <a:ext cx="0" cy="0"/>
          <a:chOff x="0" y="0"/>
          <a:chExt cx="0" cy="0"/>
        </a:xfrm>
      </p:grpSpPr>
      <p:pic>
        <p:nvPicPr>
          <p:cNvPr id="178" name="Google Shape;178;p9"/>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79" name="Google Shape;179;p9"/>
          <p:cNvPicPr preferRelativeResize="0"/>
          <p:nvPr/>
        </p:nvPicPr>
        <p:blipFill rotWithShape="1">
          <a:blip r:embed="rId4">
            <a:alphaModFix/>
          </a:blip>
          <a:srcRect/>
          <a:stretch/>
        </p:blipFill>
        <p:spPr>
          <a:xfrm>
            <a:off x="10154962" y="6057901"/>
            <a:ext cx="1651325" cy="498838"/>
          </a:xfrm>
          <a:prstGeom prst="rect">
            <a:avLst/>
          </a:prstGeom>
          <a:noFill/>
          <a:ln>
            <a:noFill/>
          </a:ln>
        </p:spPr>
      </p:pic>
      <p:sp>
        <p:nvSpPr>
          <p:cNvPr id="180" name="Google Shape;180;p9"/>
          <p:cNvSpPr txBox="1"/>
          <p:nvPr/>
        </p:nvSpPr>
        <p:spPr>
          <a:xfrm>
            <a:off x="952500" y="266700"/>
            <a:ext cx="4156828" cy="5829300"/>
          </a:xfrm>
          <a:prstGeom prst="rect">
            <a:avLst/>
          </a:prstGeom>
          <a:noFill/>
          <a:ln>
            <a:noFill/>
          </a:ln>
        </p:spPr>
        <p:txBody>
          <a:bodyPr spcFirstLastPara="1" wrap="square" lIns="91425" tIns="45700" rIns="91425" bIns="45700" anchor="ctr" anchorCtr="0">
            <a:normAutofit/>
          </a:bodyPr>
          <a:lstStyle/>
          <a:p>
            <a:pPr marL="0" marR="0" lvl="0" indent="0" algn="l" rtl="0">
              <a:lnSpc>
                <a:spcPct val="137500"/>
              </a:lnSpc>
              <a:spcBef>
                <a:spcPts val="0"/>
              </a:spcBef>
              <a:spcAft>
                <a:spcPts val="0"/>
              </a:spcAft>
              <a:buClr>
                <a:srgbClr val="FF8100"/>
              </a:buClr>
              <a:buSzPts val="1600"/>
              <a:buFont typeface="Arial"/>
              <a:buNone/>
            </a:pPr>
            <a:r>
              <a:rPr lang="en-US" sz="1600" b="0" i="0" u="none" strike="noStrike" cap="none">
                <a:solidFill>
                  <a:srgbClr val="FF8100"/>
                </a:solidFill>
                <a:latin typeface="Roboto Condensed"/>
                <a:ea typeface="Roboto Condensed"/>
                <a:cs typeface="Roboto Condensed"/>
                <a:sym typeface="Roboto Condensed"/>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t>
            </a:r>
            <a:endParaRPr/>
          </a:p>
        </p:txBody>
      </p:sp>
      <p:pic>
        <p:nvPicPr>
          <p:cNvPr id="181" name="Google Shape;181;p9"/>
          <p:cNvPicPr preferRelativeResize="0"/>
          <p:nvPr/>
        </p:nvPicPr>
        <p:blipFill rotWithShape="1">
          <a:blip r:embed="rId5">
            <a:alphaModFix/>
          </a:blip>
          <a:srcRect l="16667" r="16666"/>
          <a:stretch/>
        </p:blipFill>
        <p:spPr>
          <a:xfrm>
            <a:off x="5875355" y="-157006"/>
            <a:ext cx="5841023" cy="5841023"/>
          </a:xfrm>
          <a:prstGeom prst="ellipse">
            <a:avLst/>
          </a:prstGeom>
          <a:noFill/>
          <a:ln w="127000" cap="flat" cmpd="sng">
            <a:solidFill>
              <a:srgbClr val="FF8100"/>
            </a:solidFill>
            <a:prstDash val="solid"/>
            <a:round/>
            <a:headEnd type="none" w="sm" len="sm"/>
            <a:tailEnd type="none" w="sm" len="sm"/>
          </a:ln>
        </p:spPr>
      </p:pic>
      <p:pic>
        <p:nvPicPr>
          <p:cNvPr id="2" name="Picture 1">
            <a:extLst>
              <a:ext uri="{FF2B5EF4-FFF2-40B4-BE49-F238E27FC236}">
                <a16:creationId xmlns:a16="http://schemas.microsoft.com/office/drawing/2014/main" id="{D02A4B64-FA54-2CB1-BA6D-B8659A0E911A}"/>
              </a:ext>
            </a:extLst>
          </p:cNvPr>
          <p:cNvPicPr>
            <a:picLocks noChangeAspect="1"/>
          </p:cNvPicPr>
          <p:nvPr/>
        </p:nvPicPr>
        <p:blipFill>
          <a:blip r:embed="rId6"/>
          <a:stretch>
            <a:fillRect/>
          </a:stretch>
        </p:blipFill>
        <p:spPr>
          <a:xfrm>
            <a:off x="588693" y="5915888"/>
            <a:ext cx="1368123" cy="64231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1048</Words>
  <Application>Microsoft Office PowerPoint</Application>
  <PresentationFormat>Widescreen</PresentationFormat>
  <Paragraphs>52</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Oswald</vt:lpstr>
      <vt:lpstr>Roboto Condensed</vt:lpstr>
      <vt:lpstr>Arial</vt:lpstr>
      <vt:lpstr>Play</vt:lpstr>
      <vt:lpstr>Office Theme</vt:lpstr>
      <vt:lpstr>PowerPoint Presentation</vt:lpstr>
      <vt:lpstr>PowerPoint Presentation</vt:lpstr>
      <vt:lpstr>PowerPoint Presentation</vt:lpstr>
      <vt:lpstr>PowerPoint Presentation</vt:lpstr>
      <vt:lpstr>PowerPoint Presentation</vt:lpstr>
      <vt:lpstr>PowerPoint Presentation</vt:lpstr>
      <vt:lpstr>Headline Text</vt:lpstr>
      <vt:lpstr>Headline Text</vt:lpstr>
      <vt:lpstr>PowerPoint Presentation</vt:lpstr>
      <vt:lpstr>PowerPoint Presentation</vt:lpstr>
      <vt:lpstr>Headline Text</vt:lpstr>
      <vt:lpstr>PowerPoint Presentation</vt:lpstr>
      <vt:lpstr>Headline Text</vt:lpstr>
      <vt:lpstr>PowerPoint Presentation</vt:lpstr>
      <vt:lpstr>Bullet point one</vt:lpstr>
      <vt:lpstr>Headline Text</vt:lpstr>
      <vt:lpstr>PowerPoint Presentation</vt:lpstr>
      <vt:lpstr>Build your own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Matthew Wood</dc:creator>
  <cp:lastModifiedBy>Haroon Yousaf</cp:lastModifiedBy>
  <cp:revision>3</cp:revision>
  <dcterms:created xsi:type="dcterms:W3CDTF">2024-07-29T01:09:28Z</dcterms:created>
  <dcterms:modified xsi:type="dcterms:W3CDTF">2024-08-24T08:20:50Z</dcterms:modified>
</cp:coreProperties>
</file>